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760" r:id="rId2"/>
    <p:sldId id="792" r:id="rId3"/>
    <p:sldId id="1207" r:id="rId4"/>
    <p:sldId id="1208" r:id="rId5"/>
    <p:sldId id="1206" r:id="rId6"/>
    <p:sldId id="1212" r:id="rId7"/>
    <p:sldId id="1216" r:id="rId8"/>
    <p:sldId id="1215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965"/>
    <a:srgbClr val="5296E6"/>
    <a:srgbClr val="2B3C4B"/>
    <a:srgbClr val="599300"/>
    <a:srgbClr val="4C7D00"/>
    <a:srgbClr val="6AAE00"/>
    <a:srgbClr val="19358A"/>
    <a:srgbClr val="343E48"/>
    <a:srgbClr val="254BBD"/>
    <a:srgbClr val="048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29" autoAdjust="0"/>
    <p:restoredTop sz="94422" autoAdjust="0"/>
  </p:normalViewPr>
  <p:slideViewPr>
    <p:cSldViewPr>
      <p:cViewPr varScale="1">
        <p:scale>
          <a:sx n="258" d="100"/>
          <a:sy n="258" d="100"/>
        </p:scale>
        <p:origin x="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042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3954A-C201-EB40-9459-342C786798D2}" type="datetimeFigureOut">
              <a:rPr lang="en-US" smtClean="0">
                <a:latin typeface="Calibri"/>
              </a:rPr>
              <a:t>10/31/24</a:t>
            </a:fld>
            <a:endParaRPr lang="en-US" dirty="0"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2853C-6216-544B-82BE-E4DDDB9FF424}" type="slidenum">
              <a:rPr lang="en-US" smtClean="0">
                <a:latin typeface="Calibri"/>
              </a:rPr>
              <a:t>‹Nº›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966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/>
              </a:defRPr>
            </a:lvl1pPr>
          </a:lstStyle>
          <a:p>
            <a:endParaRPr lang="en-JM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/>
              </a:defRPr>
            </a:lvl1pPr>
          </a:lstStyle>
          <a:p>
            <a:fld id="{7D7D0FC4-79A4-4CD6-9D21-6D2AFDDF42EC}" type="datetimeFigureOut">
              <a:rPr lang="en-JM" smtClean="0"/>
              <a:pPr/>
              <a:t>31/10/2024</a:t>
            </a:fld>
            <a:endParaRPr lang="en-JM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M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/>
              </a:defRPr>
            </a:lvl1pPr>
          </a:lstStyle>
          <a:p>
            <a:endParaRPr lang="en-JM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/>
              </a:defRPr>
            </a:lvl1pPr>
          </a:lstStyle>
          <a:p>
            <a:fld id="{FEA829E4-7B8F-48ED-BCF8-1C0A3C644052}" type="slidenum">
              <a:rPr lang="en-JM" smtClean="0"/>
              <a:pPr/>
              <a:t>‹Nº›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8703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2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30663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2B267F7-33E3-08E2-477A-C7301E45EC29}"/>
              </a:ext>
            </a:extLst>
          </p:cNvPr>
          <p:cNvSpPr/>
          <p:nvPr userDrawn="1"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2B3C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1961CD-0340-C5CC-4B86-5BBA352CFCDA}"/>
              </a:ext>
            </a:extLst>
          </p:cNvPr>
          <p:cNvSpPr txBox="1">
            <a:spLocks/>
          </p:cNvSpPr>
          <p:nvPr userDrawn="1"/>
        </p:nvSpPr>
        <p:spPr>
          <a:xfrm>
            <a:off x="5562600" y="133350"/>
            <a:ext cx="3429000" cy="3238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B4B4B4"/>
                </a:solidFill>
                <a:latin typeface="Roboto Light"/>
                <a:ea typeface="+mn-ea"/>
                <a:cs typeface="Roboto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B4B4B4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B4B4B4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rgbClr val="B4B4B4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rgbClr val="B4B4B4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000"/>
              </a:lnSpc>
              <a:buFont typeface="Arial" pitchFamily="34" charset="0"/>
              <a:buNone/>
            </a:pPr>
            <a:r>
              <a:rPr lang="es-ES" sz="1050" kern="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Madrid JS</a:t>
            </a:r>
          </a:p>
          <a:p>
            <a:pPr marL="0" indent="0" algn="r">
              <a:lnSpc>
                <a:spcPts val="1460"/>
              </a:lnSpc>
              <a:buFont typeface="Arial" pitchFamily="34" charset="0"/>
              <a:buNone/>
            </a:pPr>
            <a:r>
              <a:rPr lang="es-ES" sz="900" kern="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Arquitecturas Reactivas en JavaScript</a:t>
            </a:r>
          </a:p>
        </p:txBody>
      </p:sp>
    </p:spTree>
    <p:extLst>
      <p:ext uri="{BB962C8B-B14F-4D97-AF65-F5344CB8AC3E}">
        <p14:creationId xmlns:p14="http://schemas.microsoft.com/office/powerpoint/2010/main" val="4001571455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33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 spd="slow">
    <p:pull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343E48"/>
          </a:solidFill>
          <a:latin typeface="Roboto Light"/>
          <a:ea typeface="Calibri"/>
          <a:cs typeface="Roboto Light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rgbClr val="B4B4B4"/>
          </a:solidFill>
          <a:latin typeface="Roboto Light"/>
          <a:ea typeface="+mn-ea"/>
          <a:cs typeface="Roboto Ligh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rgbClr val="B4B4B4"/>
          </a:solidFill>
          <a:latin typeface="Roboto Light"/>
          <a:ea typeface="+mn-ea"/>
          <a:cs typeface="Roboto Ligh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rgbClr val="B4B4B4"/>
          </a:solidFill>
          <a:latin typeface="Roboto Light"/>
          <a:ea typeface="+mn-ea"/>
          <a:cs typeface="Roboto Ligh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rgbClr val="B4B4B4"/>
          </a:solidFill>
          <a:latin typeface="Roboto Light"/>
          <a:ea typeface="+mn-ea"/>
          <a:cs typeface="Roboto Ligh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rgbClr val="B4B4B4"/>
          </a:solidFill>
          <a:latin typeface="Roboto Light"/>
          <a:ea typeface="+mn-ea"/>
          <a:cs typeface="Roboto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mponentes. Modelos de Componente.Apr 1st, 2017">
            <a:extLst>
              <a:ext uri="{FF2B5EF4-FFF2-40B4-BE49-F238E27FC236}">
                <a16:creationId xmlns:a16="http://schemas.microsoft.com/office/drawing/2014/main" id="{E971B74F-6C40-C86F-C29F-EF114DFF7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58D3B16-2976-64F1-FE91-760AA3A103B5}"/>
              </a:ext>
            </a:extLst>
          </p:cNvPr>
          <p:cNvSpPr/>
          <p:nvPr/>
        </p:nvSpPr>
        <p:spPr>
          <a:xfrm flipH="1">
            <a:off x="5410200" y="0"/>
            <a:ext cx="3733800" cy="5143500"/>
          </a:xfrm>
          <a:prstGeom prst="rect">
            <a:avLst/>
          </a:prstGeom>
          <a:solidFill>
            <a:srgbClr val="2B3C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lt1"/>
                </a:solidFill>
              </a:rPr>
              <a:t>+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BE53B3BF-D1B0-31E3-27D6-7E2EBA97EBC0}"/>
              </a:ext>
            </a:extLst>
          </p:cNvPr>
          <p:cNvSpPr txBox="1">
            <a:spLocks/>
          </p:cNvSpPr>
          <p:nvPr/>
        </p:nvSpPr>
        <p:spPr>
          <a:xfrm>
            <a:off x="6324600" y="3486150"/>
            <a:ext cx="2286000" cy="3000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Regular"/>
                <a:cs typeface="Roboto Regular"/>
              </a:rPr>
              <a:t>Javier Vélez Reyes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D1D97C0-DA69-8A52-63A3-05D04029DC45}"/>
              </a:ext>
            </a:extLst>
          </p:cNvPr>
          <p:cNvSpPr txBox="1">
            <a:spLocks/>
          </p:cNvSpPr>
          <p:nvPr/>
        </p:nvSpPr>
        <p:spPr>
          <a:xfrm>
            <a:off x="6324600" y="3795712"/>
            <a:ext cx="1981200" cy="3000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5296E6"/>
                </a:solidFill>
                <a:latin typeface="Roboto Regular"/>
                <a:cs typeface="Roboto Regular"/>
              </a:rPr>
              <a:t>javiervelezreyes.com</a:t>
            </a:r>
            <a:endParaRPr lang="en-US" sz="1400" dirty="0">
              <a:solidFill>
                <a:srgbClr val="5296E6"/>
              </a:solidFill>
              <a:latin typeface="Roboto Light"/>
              <a:cs typeface="Roboto Light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09AFF888-DC70-F80E-F98E-72C66C3C9D63}"/>
              </a:ext>
            </a:extLst>
          </p:cNvPr>
          <p:cNvSpPr txBox="1"/>
          <p:nvPr/>
        </p:nvSpPr>
        <p:spPr>
          <a:xfrm>
            <a:off x="457200" y="590550"/>
            <a:ext cx="472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algn="ctr"/>
            <a:r>
              <a:rPr lang="es-ES_tradnl" sz="4400" dirty="0">
                <a:solidFill>
                  <a:schemeClr val="bg1"/>
                </a:solidFill>
                <a:latin typeface="+mn-lt"/>
              </a:rPr>
              <a:t>Madrid JS</a:t>
            </a:r>
            <a:endParaRPr lang="es-ES_tradnl" sz="4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E231294F-173C-17EE-87A4-8CAD6B7D4BB5}"/>
              </a:ext>
            </a:extLst>
          </p:cNvPr>
          <p:cNvSpPr/>
          <p:nvPr/>
        </p:nvSpPr>
        <p:spPr>
          <a:xfrm>
            <a:off x="4648200" y="2952750"/>
            <a:ext cx="1525181" cy="1524000"/>
          </a:xfrm>
          <a:prstGeom prst="roundRect">
            <a:avLst>
              <a:gd name="adj" fmla="val 50000"/>
            </a:avLst>
          </a:prstGeom>
          <a:blipFill rotWithShape="1">
            <a:blip r:embed="rId4"/>
            <a:srcRect/>
            <a:stretch>
              <a:fillRect l="-17074" r="-31970"/>
            </a:stretch>
          </a:blipFill>
          <a:ln w="38100" cmpd="sng">
            <a:solidFill>
              <a:srgbClr val="2B3C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70178F4B-5A46-FE31-FB76-5A039D88314E}"/>
              </a:ext>
            </a:extLst>
          </p:cNvPr>
          <p:cNvSpPr txBox="1"/>
          <p:nvPr/>
        </p:nvSpPr>
        <p:spPr>
          <a:xfrm>
            <a:off x="457200" y="1428750"/>
            <a:ext cx="472440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s-ES_tradnl" sz="2400" dirty="0">
                <a:solidFill>
                  <a:schemeClr val="bg1"/>
                </a:solidFill>
                <a:latin typeface="+mn-lt"/>
              </a:rPr>
              <a:t>Arquitecturas Reactivas II</a:t>
            </a:r>
          </a:p>
          <a:p>
            <a:pPr algn="ctr">
              <a:lnSpc>
                <a:spcPct val="150000"/>
              </a:lnSpc>
            </a:pPr>
            <a:r>
              <a:rPr lang="es-ES_tradnl" sz="2400" dirty="0">
                <a:solidFill>
                  <a:schemeClr val="bg1"/>
                </a:solidFill>
                <a:latin typeface="+mn-lt"/>
              </a:rPr>
              <a:t>El Modelo de Streams</a:t>
            </a:r>
            <a:endParaRPr lang="es-ES_tradnl" sz="2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29B7EF9-BAB8-7504-968A-9E9A054BF8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49" t="33074" r="9073" b="30831"/>
          <a:stretch/>
        </p:blipFill>
        <p:spPr>
          <a:xfrm>
            <a:off x="7372993" y="325850"/>
            <a:ext cx="1419591" cy="300038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293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950722D-ED4E-75C8-4A8D-B3A96E448634}"/>
              </a:ext>
            </a:extLst>
          </p:cNvPr>
          <p:cNvSpPr txBox="1"/>
          <p:nvPr/>
        </p:nvSpPr>
        <p:spPr>
          <a:xfrm>
            <a:off x="2825789" y="1276350"/>
            <a:ext cx="3492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Arquitecturas reactivas </a:t>
            </a:r>
          </a:p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 JavaScript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06EED06-0A82-BA36-5B88-9AD9AC1CDB9A}"/>
              </a:ext>
            </a:extLst>
          </p:cNvPr>
          <p:cNvSpPr txBox="1"/>
          <p:nvPr/>
        </p:nvSpPr>
        <p:spPr>
          <a:xfrm>
            <a:off x="3200398" y="3679741"/>
            <a:ext cx="274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>
                    <a:lumMod val="85000"/>
                  </a:schemeClr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GB" dirty="0"/>
              <a:t>tinyurl.com/28ze2h5k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D4E531-B991-B965-424E-899AB9436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800" y="2038350"/>
            <a:ext cx="1544400" cy="154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721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2837169" y="845346"/>
            <a:ext cx="3469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Modelos de Ejecución Reactiva</a:t>
            </a:r>
          </a:p>
        </p:txBody>
      </p:sp>
      <p:sp>
        <p:nvSpPr>
          <p:cNvPr id="66" name="Abrir corchete 65">
            <a:extLst>
              <a:ext uri="{FF2B5EF4-FFF2-40B4-BE49-F238E27FC236}">
                <a16:creationId xmlns:a16="http://schemas.microsoft.com/office/drawing/2014/main" id="{28AD6FE5-24AE-BEE5-6C9D-D5E1691BE9B1}"/>
              </a:ext>
            </a:extLst>
          </p:cNvPr>
          <p:cNvSpPr/>
          <p:nvPr/>
        </p:nvSpPr>
        <p:spPr>
          <a:xfrm>
            <a:off x="3200400" y="2038350"/>
            <a:ext cx="64808" cy="2498438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texto 1">
            <a:extLst>
              <a:ext uri="{FF2B5EF4-FFF2-40B4-BE49-F238E27FC236}">
                <a16:creationId xmlns:a16="http://schemas.microsoft.com/office/drawing/2014/main" id="{2DC3FAD0-F59C-7606-D6BF-71717BF897C3}"/>
              </a:ext>
            </a:extLst>
          </p:cNvPr>
          <p:cNvSpPr txBox="1">
            <a:spLocks/>
          </p:cNvSpPr>
          <p:nvPr/>
        </p:nvSpPr>
        <p:spPr>
          <a:xfrm rot="16200000">
            <a:off x="1879888" y="3200473"/>
            <a:ext cx="2128078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200" dirty="0">
                <a:solidFill>
                  <a:schemeClr val="bg1"/>
                </a:solidFill>
              </a:rPr>
              <a:t>Modelos Reactivos</a:t>
            </a:r>
          </a:p>
        </p:txBody>
      </p:sp>
      <p:sp>
        <p:nvSpPr>
          <p:cNvPr id="4" name="Marcador de texto 1">
            <a:extLst>
              <a:ext uri="{FF2B5EF4-FFF2-40B4-BE49-F238E27FC236}">
                <a16:creationId xmlns:a16="http://schemas.microsoft.com/office/drawing/2014/main" id="{B0CB9FD8-D7CB-6826-E7A5-A31931C4C69F}"/>
              </a:ext>
            </a:extLst>
          </p:cNvPr>
          <p:cNvSpPr txBox="1">
            <a:spLocks/>
          </p:cNvSpPr>
          <p:nvPr/>
        </p:nvSpPr>
        <p:spPr>
          <a:xfrm>
            <a:off x="3297104" y="2103519"/>
            <a:ext cx="1130493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200" dirty="0">
                <a:solidFill>
                  <a:schemeClr val="bg1"/>
                </a:solidFill>
              </a:rPr>
              <a:t>Seguimiento</a:t>
            </a:r>
          </a:p>
        </p:txBody>
      </p:sp>
      <p:sp>
        <p:nvSpPr>
          <p:cNvPr id="5" name="Marcador de texto 1">
            <a:extLst>
              <a:ext uri="{FF2B5EF4-FFF2-40B4-BE49-F238E27FC236}">
                <a16:creationId xmlns:a16="http://schemas.microsoft.com/office/drawing/2014/main" id="{D3B7E3B6-1602-07C2-BF8B-D8C9D22F3FCC}"/>
              </a:ext>
            </a:extLst>
          </p:cNvPr>
          <p:cNvSpPr txBox="1">
            <a:spLocks/>
          </p:cNvSpPr>
          <p:nvPr/>
        </p:nvSpPr>
        <p:spPr>
          <a:xfrm>
            <a:off x="3302342" y="3099754"/>
            <a:ext cx="1130493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200" dirty="0">
                <a:solidFill>
                  <a:schemeClr val="bg1"/>
                </a:solidFill>
              </a:rPr>
              <a:t>Mensajería</a:t>
            </a:r>
          </a:p>
        </p:txBody>
      </p:sp>
      <p:sp>
        <p:nvSpPr>
          <p:cNvPr id="10" name="Marcador de texto 1">
            <a:extLst>
              <a:ext uri="{FF2B5EF4-FFF2-40B4-BE49-F238E27FC236}">
                <a16:creationId xmlns:a16="http://schemas.microsoft.com/office/drawing/2014/main" id="{2B26C0F0-5053-27E5-8553-05918B42B992}"/>
              </a:ext>
            </a:extLst>
          </p:cNvPr>
          <p:cNvSpPr txBox="1">
            <a:spLocks/>
          </p:cNvSpPr>
          <p:nvPr/>
        </p:nvSpPr>
        <p:spPr>
          <a:xfrm>
            <a:off x="3321038" y="4264513"/>
            <a:ext cx="1130493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200" dirty="0">
                <a:solidFill>
                  <a:schemeClr val="bg1"/>
                </a:solidFill>
              </a:rPr>
              <a:t>Diferimiento</a:t>
            </a:r>
          </a:p>
        </p:txBody>
      </p:sp>
      <p:sp>
        <p:nvSpPr>
          <p:cNvPr id="14" name="Abrir corchete 13">
            <a:extLst>
              <a:ext uri="{FF2B5EF4-FFF2-40B4-BE49-F238E27FC236}">
                <a16:creationId xmlns:a16="http://schemas.microsoft.com/office/drawing/2014/main" id="{D2F3D51C-1AFE-2FE9-6DD2-586689E2021C}"/>
              </a:ext>
            </a:extLst>
          </p:cNvPr>
          <p:cNvSpPr/>
          <p:nvPr/>
        </p:nvSpPr>
        <p:spPr>
          <a:xfrm>
            <a:off x="4712305" y="1694384"/>
            <a:ext cx="47998" cy="1116000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Abrir corchete 15">
            <a:extLst>
              <a:ext uri="{FF2B5EF4-FFF2-40B4-BE49-F238E27FC236}">
                <a16:creationId xmlns:a16="http://schemas.microsoft.com/office/drawing/2014/main" id="{28B01855-19CD-3386-323A-D6ADFF6952D5}"/>
              </a:ext>
            </a:extLst>
          </p:cNvPr>
          <p:cNvSpPr/>
          <p:nvPr/>
        </p:nvSpPr>
        <p:spPr>
          <a:xfrm>
            <a:off x="4688306" y="2962784"/>
            <a:ext cx="47998" cy="792000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Abrir corchete 19">
            <a:extLst>
              <a:ext uri="{FF2B5EF4-FFF2-40B4-BE49-F238E27FC236}">
                <a16:creationId xmlns:a16="http://schemas.microsoft.com/office/drawing/2014/main" id="{C171E16E-7687-5B04-D0C5-44F5B35E7A5C}"/>
              </a:ext>
            </a:extLst>
          </p:cNvPr>
          <p:cNvSpPr/>
          <p:nvPr/>
        </p:nvSpPr>
        <p:spPr>
          <a:xfrm>
            <a:off x="4688306" y="3893078"/>
            <a:ext cx="47998" cy="792000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Marcador de texto 1">
            <a:extLst>
              <a:ext uri="{FF2B5EF4-FFF2-40B4-BE49-F238E27FC236}">
                <a16:creationId xmlns:a16="http://schemas.microsoft.com/office/drawing/2014/main" id="{CB0B77C7-93C4-8D18-7EEE-F96FDA3F510A}"/>
              </a:ext>
            </a:extLst>
          </p:cNvPr>
          <p:cNvSpPr txBox="1">
            <a:spLocks/>
          </p:cNvSpPr>
          <p:nvPr/>
        </p:nvSpPr>
        <p:spPr>
          <a:xfrm>
            <a:off x="4815654" y="1629983"/>
            <a:ext cx="1130493" cy="1180401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s-ES" sz="1200" dirty="0">
                <a:solidFill>
                  <a:schemeClr val="bg1"/>
                </a:solidFill>
              </a:rPr>
              <a:t>Notificaciones</a:t>
            </a:r>
          </a:p>
          <a:p>
            <a:pPr marL="0" indent="0">
              <a:lnSpc>
                <a:spcPct val="200000"/>
              </a:lnSpc>
            </a:pPr>
            <a:r>
              <a:rPr lang="es-ES" sz="1200" dirty="0">
                <a:solidFill>
                  <a:schemeClr val="bg1"/>
                </a:solidFill>
              </a:rPr>
              <a:t>Enlaces</a:t>
            </a:r>
          </a:p>
          <a:p>
            <a:pPr marL="0" indent="0">
              <a:lnSpc>
                <a:spcPct val="200000"/>
              </a:lnSpc>
            </a:pPr>
            <a:r>
              <a:rPr lang="es-ES" sz="1200" dirty="0">
                <a:solidFill>
                  <a:schemeClr val="bg1"/>
                </a:solidFill>
              </a:rPr>
              <a:t>Señales</a:t>
            </a:r>
          </a:p>
        </p:txBody>
      </p:sp>
      <p:sp>
        <p:nvSpPr>
          <p:cNvPr id="26" name="Marcador de texto 1">
            <a:extLst>
              <a:ext uri="{FF2B5EF4-FFF2-40B4-BE49-F238E27FC236}">
                <a16:creationId xmlns:a16="http://schemas.microsoft.com/office/drawing/2014/main" id="{C10CB7E1-A89F-B0BC-265C-2B78F552F251}"/>
              </a:ext>
            </a:extLst>
          </p:cNvPr>
          <p:cNvSpPr txBox="1">
            <a:spLocks/>
          </p:cNvSpPr>
          <p:nvPr/>
        </p:nvSpPr>
        <p:spPr>
          <a:xfrm>
            <a:off x="4815654" y="2918361"/>
            <a:ext cx="1130493" cy="879107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s-ES" sz="1200" dirty="0">
                <a:solidFill>
                  <a:schemeClr val="bg1"/>
                </a:solidFill>
              </a:rPr>
              <a:t>Canales</a:t>
            </a:r>
          </a:p>
          <a:p>
            <a:pPr marL="0" indent="0">
              <a:lnSpc>
                <a:spcPct val="200000"/>
              </a:lnSpc>
            </a:pPr>
            <a:r>
              <a:rPr lang="es-ES" sz="1200" dirty="0">
                <a:solidFill>
                  <a:schemeClr val="bg1"/>
                </a:solidFill>
              </a:rPr>
              <a:t>Buzones</a:t>
            </a:r>
          </a:p>
        </p:txBody>
      </p:sp>
      <p:sp>
        <p:nvSpPr>
          <p:cNvPr id="27" name="Marcador de texto 1">
            <a:extLst>
              <a:ext uri="{FF2B5EF4-FFF2-40B4-BE49-F238E27FC236}">
                <a16:creationId xmlns:a16="http://schemas.microsoft.com/office/drawing/2014/main" id="{F0CA6D70-2D02-96FB-6F16-91878C80AE78}"/>
              </a:ext>
            </a:extLst>
          </p:cNvPr>
          <p:cNvSpPr txBox="1">
            <a:spLocks/>
          </p:cNvSpPr>
          <p:nvPr/>
        </p:nvSpPr>
        <p:spPr>
          <a:xfrm>
            <a:off x="4815654" y="3849524"/>
            <a:ext cx="1130493" cy="879107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s-ES" sz="1200" dirty="0">
                <a:solidFill>
                  <a:schemeClr val="bg1"/>
                </a:solidFill>
              </a:rPr>
              <a:t>Futuros</a:t>
            </a:r>
          </a:p>
          <a:p>
            <a:pPr marL="0" indent="0">
              <a:lnSpc>
                <a:spcPct val="200000"/>
              </a:lnSpc>
            </a:pPr>
            <a:r>
              <a:rPr lang="es-ES" sz="1200" dirty="0">
                <a:solidFill>
                  <a:schemeClr val="bg1"/>
                </a:solidFill>
              </a:rPr>
              <a:t>Streams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3B9D8E8F-062A-BB7C-67C1-8A0830F08058}"/>
              </a:ext>
            </a:extLst>
          </p:cNvPr>
          <p:cNvSpPr/>
          <p:nvPr/>
        </p:nvSpPr>
        <p:spPr>
          <a:xfrm>
            <a:off x="5715000" y="4400550"/>
            <a:ext cx="609600" cy="228600"/>
          </a:xfrm>
          <a:prstGeom prst="roundRect">
            <a:avLst>
              <a:gd name="adj" fmla="val 50000"/>
            </a:avLst>
          </a:prstGeom>
          <a:solidFill>
            <a:srgbClr val="529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 dirty="0"/>
              <a:t>Foco</a:t>
            </a:r>
          </a:p>
        </p:txBody>
      </p:sp>
    </p:spTree>
    <p:extLst>
      <p:ext uri="{BB962C8B-B14F-4D97-AF65-F5344CB8AC3E}">
        <p14:creationId xmlns:p14="http://schemas.microsoft.com/office/powerpoint/2010/main" val="3365359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3495200" y="845346"/>
            <a:ext cx="2153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Ejecución Reactiva</a:t>
            </a:r>
          </a:p>
        </p:txBody>
      </p:sp>
      <p:sp>
        <p:nvSpPr>
          <p:cNvPr id="2" name="Rectángulo: esquinas redondeadas 1079">
            <a:extLst>
              <a:ext uri="{FF2B5EF4-FFF2-40B4-BE49-F238E27FC236}">
                <a16:creationId xmlns:a16="http://schemas.microsoft.com/office/drawing/2014/main" id="{42DEBAB3-139D-E136-70CA-D4E020137E1F}"/>
              </a:ext>
            </a:extLst>
          </p:cNvPr>
          <p:cNvSpPr/>
          <p:nvPr/>
        </p:nvSpPr>
        <p:spPr>
          <a:xfrm>
            <a:off x="2647950" y="2266950"/>
            <a:ext cx="3848100" cy="1580643"/>
          </a:xfrm>
          <a:prstGeom prst="roundRect">
            <a:avLst>
              <a:gd name="adj" fmla="val 3339"/>
            </a:avLst>
          </a:prstGeom>
          <a:solidFill>
            <a:schemeClr val="tx1">
              <a:lumMod val="50000"/>
              <a:lumOff val="50000"/>
              <a:alpha val="30000"/>
            </a:schemeClr>
          </a:solidFill>
          <a:ln w="19050">
            <a:solidFill>
              <a:srgbClr val="4A5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Marcador de texto 1">
            <a:extLst>
              <a:ext uri="{FF2B5EF4-FFF2-40B4-BE49-F238E27FC236}">
                <a16:creationId xmlns:a16="http://schemas.microsoft.com/office/drawing/2014/main" id="{6ECBA1A3-9278-B9DA-6ECE-3E115CC9A171}"/>
              </a:ext>
            </a:extLst>
          </p:cNvPr>
          <p:cNvSpPr txBox="1">
            <a:spLocks/>
          </p:cNvSpPr>
          <p:nvPr/>
        </p:nvSpPr>
        <p:spPr>
          <a:xfrm>
            <a:off x="3569705" y="2935407"/>
            <a:ext cx="1905000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800" dirty="0">
                <a:solidFill>
                  <a:schemeClr val="bg1"/>
                </a:solidFill>
              </a:rPr>
              <a:t>Espacio Reactivo</a:t>
            </a:r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9988E851-37D8-33D3-1348-C84914E42927}"/>
              </a:ext>
            </a:extLst>
          </p:cNvPr>
          <p:cNvGrpSpPr/>
          <p:nvPr/>
        </p:nvGrpSpPr>
        <p:grpSpPr>
          <a:xfrm>
            <a:off x="3048000" y="2109374"/>
            <a:ext cx="668615" cy="315151"/>
            <a:chOff x="1123069" y="2825902"/>
            <a:chExt cx="668615" cy="315151"/>
          </a:xfrm>
        </p:grpSpPr>
        <p:grpSp>
          <p:nvGrpSpPr>
            <p:cNvPr id="73" name="Grupo 72">
              <a:extLst>
                <a:ext uri="{FF2B5EF4-FFF2-40B4-BE49-F238E27FC236}">
                  <a16:creationId xmlns:a16="http://schemas.microsoft.com/office/drawing/2014/main" id="{D6821B5A-7F5B-D29F-0224-4B24653B20F0}"/>
                </a:ext>
              </a:extLst>
            </p:cNvPr>
            <p:cNvGrpSpPr/>
            <p:nvPr/>
          </p:nvGrpSpPr>
          <p:grpSpPr>
            <a:xfrm>
              <a:off x="1483963" y="2825902"/>
              <a:ext cx="307721" cy="315151"/>
              <a:chOff x="1864953" y="2501573"/>
              <a:chExt cx="307721" cy="315151"/>
            </a:xfrm>
          </p:grpSpPr>
          <p:sp>
            <p:nvSpPr>
              <p:cNvPr id="80" name="Elipse 79">
                <a:extLst>
                  <a:ext uri="{FF2B5EF4-FFF2-40B4-BE49-F238E27FC236}">
                    <a16:creationId xmlns:a16="http://schemas.microsoft.com/office/drawing/2014/main" id="{FA14B1DB-32CD-3781-E411-925CFE57273B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1" name="Cuerda 80">
                <a:extLst>
                  <a:ext uri="{FF2B5EF4-FFF2-40B4-BE49-F238E27FC236}">
                    <a16:creationId xmlns:a16="http://schemas.microsoft.com/office/drawing/2014/main" id="{42769053-B9AF-BAE6-89F6-75D1EA07AC89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EFE64B3B-5ACA-451D-7FE7-0BF4FFA0A871}"/>
                </a:ext>
              </a:extLst>
            </p:cNvPr>
            <p:cNvGrpSpPr/>
            <p:nvPr/>
          </p:nvGrpSpPr>
          <p:grpSpPr>
            <a:xfrm>
              <a:off x="1304903" y="2825902"/>
              <a:ext cx="307721" cy="315151"/>
              <a:chOff x="1864953" y="2501573"/>
              <a:chExt cx="307721" cy="315151"/>
            </a:xfrm>
          </p:grpSpPr>
          <p:sp>
            <p:nvSpPr>
              <p:cNvPr id="78" name="Elipse 77">
                <a:extLst>
                  <a:ext uri="{FF2B5EF4-FFF2-40B4-BE49-F238E27FC236}">
                    <a16:creationId xmlns:a16="http://schemas.microsoft.com/office/drawing/2014/main" id="{09787973-5FB5-9F93-A024-E36F524B42F3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9" name="Cuerda 78">
                <a:extLst>
                  <a:ext uri="{FF2B5EF4-FFF2-40B4-BE49-F238E27FC236}">
                    <a16:creationId xmlns:a16="http://schemas.microsoft.com/office/drawing/2014/main" id="{B353A1D1-6A94-7D0A-0AF5-8B4A3B4CA1CE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75" name="Grupo 74">
              <a:extLst>
                <a:ext uri="{FF2B5EF4-FFF2-40B4-BE49-F238E27FC236}">
                  <a16:creationId xmlns:a16="http://schemas.microsoft.com/office/drawing/2014/main" id="{E7367D1E-4BBA-CDD4-FB47-347B08BBE970}"/>
                </a:ext>
              </a:extLst>
            </p:cNvPr>
            <p:cNvGrpSpPr/>
            <p:nvPr/>
          </p:nvGrpSpPr>
          <p:grpSpPr>
            <a:xfrm>
              <a:off x="1123069" y="2825902"/>
              <a:ext cx="307721" cy="315151"/>
              <a:chOff x="1864953" y="2501573"/>
              <a:chExt cx="307721" cy="315151"/>
            </a:xfrm>
          </p:grpSpPr>
          <p:sp>
            <p:nvSpPr>
              <p:cNvPr id="76" name="Elipse 75">
                <a:extLst>
                  <a:ext uri="{FF2B5EF4-FFF2-40B4-BE49-F238E27FC236}">
                    <a16:creationId xmlns:a16="http://schemas.microsoft.com/office/drawing/2014/main" id="{2A382F41-4E0B-EDAF-346E-3F13A6917224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7" name="Cuerda 76">
                <a:extLst>
                  <a:ext uri="{FF2B5EF4-FFF2-40B4-BE49-F238E27FC236}">
                    <a16:creationId xmlns:a16="http://schemas.microsoft.com/office/drawing/2014/main" id="{936740BB-7800-AFE7-FD5B-398BDCA1AB27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1E6EF70-C0B5-A77C-B17E-B42F4A8C5AB9}"/>
              </a:ext>
            </a:extLst>
          </p:cNvPr>
          <p:cNvGrpSpPr/>
          <p:nvPr/>
        </p:nvGrpSpPr>
        <p:grpSpPr>
          <a:xfrm>
            <a:off x="5410200" y="3700259"/>
            <a:ext cx="668615" cy="315151"/>
            <a:chOff x="1600200" y="1087880"/>
            <a:chExt cx="668615" cy="315151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20A71A0E-26F0-B34E-F205-CDCD03FC6712}"/>
                </a:ext>
              </a:extLst>
            </p:cNvPr>
            <p:cNvGrpSpPr/>
            <p:nvPr/>
          </p:nvGrpSpPr>
          <p:grpSpPr>
            <a:xfrm>
              <a:off x="1961094" y="1087880"/>
              <a:ext cx="307721" cy="315151"/>
              <a:chOff x="1864953" y="2501573"/>
              <a:chExt cx="307721" cy="315151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EFFFB703-4CE1-A88A-1070-3CDACFD75618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" name="Cuerda 21">
                <a:extLst>
                  <a:ext uri="{FF2B5EF4-FFF2-40B4-BE49-F238E27FC236}">
                    <a16:creationId xmlns:a16="http://schemas.microsoft.com/office/drawing/2014/main" id="{B5487FB9-5A33-0659-E334-DF075BCA0A18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700C65AD-9768-6BEB-2347-AB3A0E886345}"/>
                </a:ext>
              </a:extLst>
            </p:cNvPr>
            <p:cNvGrpSpPr/>
            <p:nvPr/>
          </p:nvGrpSpPr>
          <p:grpSpPr>
            <a:xfrm>
              <a:off x="1782034" y="1087880"/>
              <a:ext cx="307721" cy="315151"/>
              <a:chOff x="1864953" y="2501573"/>
              <a:chExt cx="307721" cy="315151"/>
            </a:xfrm>
          </p:grpSpPr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760654FD-A3BC-0B93-1D6F-AB40AC3B4951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Cuerda 15">
                <a:extLst>
                  <a:ext uri="{FF2B5EF4-FFF2-40B4-BE49-F238E27FC236}">
                    <a16:creationId xmlns:a16="http://schemas.microsoft.com/office/drawing/2014/main" id="{C983C794-7721-A4EC-C418-5CDC23552EA8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4CA424A4-64AB-9FD5-0EDB-F1D3D763C888}"/>
                </a:ext>
              </a:extLst>
            </p:cNvPr>
            <p:cNvGrpSpPr/>
            <p:nvPr/>
          </p:nvGrpSpPr>
          <p:grpSpPr>
            <a:xfrm>
              <a:off x="1600200" y="1087880"/>
              <a:ext cx="307721" cy="315151"/>
              <a:chOff x="1864953" y="2501573"/>
              <a:chExt cx="307721" cy="315151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1FADD147-B983-647B-40A8-07A90FFE5A9A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Cuerda 9">
                <a:extLst>
                  <a:ext uri="{FF2B5EF4-FFF2-40B4-BE49-F238E27FC236}">
                    <a16:creationId xmlns:a16="http://schemas.microsoft.com/office/drawing/2014/main" id="{9F05049C-E1B6-9F94-EAA9-03F71400D475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sp>
        <p:nvSpPr>
          <p:cNvPr id="27" name="Marcador de texto 1">
            <a:extLst>
              <a:ext uri="{FF2B5EF4-FFF2-40B4-BE49-F238E27FC236}">
                <a16:creationId xmlns:a16="http://schemas.microsoft.com/office/drawing/2014/main" id="{A2E19BFD-91FF-532D-D87B-ECAB812DFC29}"/>
              </a:ext>
            </a:extLst>
          </p:cNvPr>
          <p:cNvSpPr txBox="1">
            <a:spLocks/>
          </p:cNvSpPr>
          <p:nvPr/>
        </p:nvSpPr>
        <p:spPr>
          <a:xfrm>
            <a:off x="2708021" y="1835015"/>
            <a:ext cx="1295400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200" dirty="0">
                <a:solidFill>
                  <a:schemeClr val="bg1"/>
                </a:solidFill>
              </a:rPr>
              <a:t>Productores</a:t>
            </a:r>
          </a:p>
        </p:txBody>
      </p:sp>
      <p:sp>
        <p:nvSpPr>
          <p:cNvPr id="28" name="Marcador de texto 1">
            <a:extLst>
              <a:ext uri="{FF2B5EF4-FFF2-40B4-BE49-F238E27FC236}">
                <a16:creationId xmlns:a16="http://schemas.microsoft.com/office/drawing/2014/main" id="{C75ED470-F4D3-0AE9-22E5-9A89C3CE4BA8}"/>
              </a:ext>
            </a:extLst>
          </p:cNvPr>
          <p:cNvSpPr txBox="1">
            <a:spLocks/>
          </p:cNvSpPr>
          <p:nvPr/>
        </p:nvSpPr>
        <p:spPr>
          <a:xfrm>
            <a:off x="5105400" y="4160377"/>
            <a:ext cx="1295400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200" dirty="0">
                <a:solidFill>
                  <a:schemeClr val="bg1"/>
                </a:solidFill>
              </a:rPr>
              <a:t>Consumidores</a:t>
            </a:r>
          </a:p>
        </p:txBody>
      </p:sp>
    </p:spTree>
    <p:extLst>
      <p:ext uri="{BB962C8B-B14F-4D97-AF65-F5344CB8AC3E}">
        <p14:creationId xmlns:p14="http://schemas.microsoft.com/office/powerpoint/2010/main" val="4129744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3439978" y="845346"/>
            <a:ext cx="226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Modelo de Streams</a:t>
            </a:r>
          </a:p>
        </p:txBody>
      </p:sp>
      <p:sp>
        <p:nvSpPr>
          <p:cNvPr id="2" name="Rectángulo: esquinas redondeadas 1079">
            <a:extLst>
              <a:ext uri="{FF2B5EF4-FFF2-40B4-BE49-F238E27FC236}">
                <a16:creationId xmlns:a16="http://schemas.microsoft.com/office/drawing/2014/main" id="{FF7EAD6E-328A-E6ED-9F2D-A4DF5279104E}"/>
              </a:ext>
            </a:extLst>
          </p:cNvPr>
          <p:cNvSpPr/>
          <p:nvPr/>
        </p:nvSpPr>
        <p:spPr>
          <a:xfrm>
            <a:off x="2647950" y="2266950"/>
            <a:ext cx="3848100" cy="1580643"/>
          </a:xfrm>
          <a:prstGeom prst="roundRect">
            <a:avLst>
              <a:gd name="adj" fmla="val 3339"/>
            </a:avLst>
          </a:prstGeom>
          <a:solidFill>
            <a:schemeClr val="tx1">
              <a:lumMod val="50000"/>
              <a:lumOff val="50000"/>
              <a:alpha val="30000"/>
            </a:schemeClr>
          </a:solidFill>
          <a:ln w="19050">
            <a:solidFill>
              <a:srgbClr val="4A5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67EE3CA-8FC1-C3FA-B8BB-4DC4FAFD8A7B}"/>
              </a:ext>
            </a:extLst>
          </p:cNvPr>
          <p:cNvGrpSpPr/>
          <p:nvPr/>
        </p:nvGrpSpPr>
        <p:grpSpPr>
          <a:xfrm>
            <a:off x="3048000" y="2109374"/>
            <a:ext cx="668615" cy="315151"/>
            <a:chOff x="1123069" y="2825902"/>
            <a:chExt cx="668615" cy="315151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92085CAC-2415-D031-1BEB-3116B7E5D3CA}"/>
                </a:ext>
              </a:extLst>
            </p:cNvPr>
            <p:cNvGrpSpPr/>
            <p:nvPr/>
          </p:nvGrpSpPr>
          <p:grpSpPr>
            <a:xfrm>
              <a:off x="1483963" y="2825902"/>
              <a:ext cx="307721" cy="315151"/>
              <a:chOff x="1864953" y="2501573"/>
              <a:chExt cx="307721" cy="315151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3B29301C-9900-EB0A-E7D3-EBA9F8122128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Cuerda 12">
                <a:extLst>
                  <a:ext uri="{FF2B5EF4-FFF2-40B4-BE49-F238E27FC236}">
                    <a16:creationId xmlns:a16="http://schemas.microsoft.com/office/drawing/2014/main" id="{EDCEF875-3087-18A2-236B-6C7C55105B36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6CDB4B54-2F8A-9B6B-E654-3E29652B0772}"/>
                </a:ext>
              </a:extLst>
            </p:cNvPr>
            <p:cNvGrpSpPr/>
            <p:nvPr/>
          </p:nvGrpSpPr>
          <p:grpSpPr>
            <a:xfrm>
              <a:off x="1304903" y="2825902"/>
              <a:ext cx="307721" cy="315151"/>
              <a:chOff x="1864953" y="2501573"/>
              <a:chExt cx="307721" cy="315151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A79B6D5F-344D-E7F2-5922-836095A81E5A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" name="Cuerda 10">
                <a:extLst>
                  <a:ext uri="{FF2B5EF4-FFF2-40B4-BE49-F238E27FC236}">
                    <a16:creationId xmlns:a16="http://schemas.microsoft.com/office/drawing/2014/main" id="{8E724D77-DFFC-DEA8-7D35-BF31917D62B4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390965F-BA7E-9B2C-B3C1-A0663BDE39FB}"/>
                </a:ext>
              </a:extLst>
            </p:cNvPr>
            <p:cNvGrpSpPr/>
            <p:nvPr/>
          </p:nvGrpSpPr>
          <p:grpSpPr>
            <a:xfrm>
              <a:off x="1123069" y="2825902"/>
              <a:ext cx="307721" cy="315151"/>
              <a:chOff x="1864953" y="2501573"/>
              <a:chExt cx="307721" cy="315151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87C95355-785B-66B2-5EF5-D21777D46132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Cuerda 8">
                <a:extLst>
                  <a:ext uri="{FF2B5EF4-FFF2-40B4-BE49-F238E27FC236}">
                    <a16:creationId xmlns:a16="http://schemas.microsoft.com/office/drawing/2014/main" id="{3D552B1E-9BE8-FD08-E1D8-1D116AB40925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B9A49ACB-578F-BBD7-0653-71B3D761BB76}"/>
              </a:ext>
            </a:extLst>
          </p:cNvPr>
          <p:cNvGrpSpPr/>
          <p:nvPr/>
        </p:nvGrpSpPr>
        <p:grpSpPr>
          <a:xfrm>
            <a:off x="5410200" y="3700259"/>
            <a:ext cx="668615" cy="315151"/>
            <a:chOff x="1600200" y="1087880"/>
            <a:chExt cx="668615" cy="315151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06A39FD2-8FC6-8147-4B97-489BDE80E895}"/>
                </a:ext>
              </a:extLst>
            </p:cNvPr>
            <p:cNvGrpSpPr/>
            <p:nvPr/>
          </p:nvGrpSpPr>
          <p:grpSpPr>
            <a:xfrm>
              <a:off x="1961094" y="1087880"/>
              <a:ext cx="307721" cy="315151"/>
              <a:chOff x="1864953" y="2501573"/>
              <a:chExt cx="307721" cy="315151"/>
            </a:xfrm>
          </p:grpSpPr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00E391C8-DB1B-1DC3-D36B-BD329782EBB3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Cuerda 22">
                <a:extLst>
                  <a:ext uri="{FF2B5EF4-FFF2-40B4-BE49-F238E27FC236}">
                    <a16:creationId xmlns:a16="http://schemas.microsoft.com/office/drawing/2014/main" id="{448F287A-1090-3B41-5E2E-4238B49FCD3A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8EB39EB1-EC0B-1689-4F62-552DEBE92FA8}"/>
                </a:ext>
              </a:extLst>
            </p:cNvPr>
            <p:cNvGrpSpPr/>
            <p:nvPr/>
          </p:nvGrpSpPr>
          <p:grpSpPr>
            <a:xfrm>
              <a:off x="1782034" y="1087880"/>
              <a:ext cx="307721" cy="315151"/>
              <a:chOff x="1864953" y="2501573"/>
              <a:chExt cx="307721" cy="315151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2B93DDC7-48E9-384B-A34B-8838ACEF6E5D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Cuerda 20">
                <a:extLst>
                  <a:ext uri="{FF2B5EF4-FFF2-40B4-BE49-F238E27FC236}">
                    <a16:creationId xmlns:a16="http://schemas.microsoft.com/office/drawing/2014/main" id="{D402166D-BD8C-A4C1-2F16-95B5DB7252DC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3F757AF2-EC83-8FDD-5235-76552662D9A1}"/>
                </a:ext>
              </a:extLst>
            </p:cNvPr>
            <p:cNvGrpSpPr/>
            <p:nvPr/>
          </p:nvGrpSpPr>
          <p:grpSpPr>
            <a:xfrm>
              <a:off x="1600200" y="1087880"/>
              <a:ext cx="307721" cy="315151"/>
              <a:chOff x="1864953" y="2501573"/>
              <a:chExt cx="307721" cy="315151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28789DD0-A6B7-6E7B-6A60-89F67F58D01E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" name="Cuerda 18">
                <a:extLst>
                  <a:ext uri="{FF2B5EF4-FFF2-40B4-BE49-F238E27FC236}">
                    <a16:creationId xmlns:a16="http://schemas.microsoft.com/office/drawing/2014/main" id="{69802E0B-3BD4-48D2-E3FD-31F81927FD6F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sp>
        <p:nvSpPr>
          <p:cNvPr id="24" name="Marcador de texto 1">
            <a:extLst>
              <a:ext uri="{FF2B5EF4-FFF2-40B4-BE49-F238E27FC236}">
                <a16:creationId xmlns:a16="http://schemas.microsoft.com/office/drawing/2014/main" id="{F57033D6-2BB6-08D6-FA2F-04860E766CBF}"/>
              </a:ext>
            </a:extLst>
          </p:cNvPr>
          <p:cNvSpPr txBox="1">
            <a:spLocks/>
          </p:cNvSpPr>
          <p:nvPr/>
        </p:nvSpPr>
        <p:spPr>
          <a:xfrm>
            <a:off x="5105400" y="4160377"/>
            <a:ext cx="1295400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200" dirty="0">
                <a:solidFill>
                  <a:schemeClr val="bg1"/>
                </a:solidFill>
              </a:rPr>
              <a:t>Consumers</a:t>
            </a:r>
          </a:p>
        </p:txBody>
      </p:sp>
      <p:sp>
        <p:nvSpPr>
          <p:cNvPr id="25" name="Marcador de texto 1">
            <a:extLst>
              <a:ext uri="{FF2B5EF4-FFF2-40B4-BE49-F238E27FC236}">
                <a16:creationId xmlns:a16="http://schemas.microsoft.com/office/drawing/2014/main" id="{D0A4EEFE-89B0-9A67-5796-BBDA3EE2CCB1}"/>
              </a:ext>
            </a:extLst>
          </p:cNvPr>
          <p:cNvSpPr txBox="1">
            <a:spLocks/>
          </p:cNvSpPr>
          <p:nvPr/>
        </p:nvSpPr>
        <p:spPr>
          <a:xfrm>
            <a:off x="4191000" y="2647950"/>
            <a:ext cx="766642" cy="242721"/>
          </a:xfrm>
          <a:prstGeom prst="rect">
            <a:avLst/>
          </a:prstGeom>
        </p:spPr>
        <p:txBody>
          <a:bodyPr tIns="72000" bIns="7200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n-US" sz="1100" dirty="0">
                <a:solidFill>
                  <a:schemeClr val="bg1"/>
                </a:solidFill>
              </a:rPr>
              <a:t>Stream</a:t>
            </a:r>
          </a:p>
        </p:txBody>
      </p:sp>
      <p:cxnSp>
        <p:nvCxnSpPr>
          <p:cNvPr id="26" name="Conector curvado 179">
            <a:extLst>
              <a:ext uri="{FF2B5EF4-FFF2-40B4-BE49-F238E27FC236}">
                <a16:creationId xmlns:a16="http://schemas.microsoft.com/office/drawing/2014/main" id="{119D05CE-10B3-7DCB-10FC-36AB0BCD7AB9}"/>
              </a:ext>
            </a:extLst>
          </p:cNvPr>
          <p:cNvCxnSpPr>
            <a:cxnSpLocks/>
          </p:cNvCxnSpPr>
          <p:nvPr/>
        </p:nvCxnSpPr>
        <p:spPr>
          <a:xfrm>
            <a:off x="3345313" y="2526970"/>
            <a:ext cx="917171" cy="522046"/>
          </a:xfrm>
          <a:prstGeom prst="bentConnector3">
            <a:avLst>
              <a:gd name="adj1" fmla="val 570"/>
            </a:avLst>
          </a:prstGeom>
          <a:ln w="9525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upo 26">
            <a:extLst>
              <a:ext uri="{FF2B5EF4-FFF2-40B4-BE49-F238E27FC236}">
                <a16:creationId xmlns:a16="http://schemas.microsoft.com/office/drawing/2014/main" id="{FF8CBB28-6B02-5F99-AA0E-D7417EEBEFB7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3746842" y="2983124"/>
            <a:ext cx="144000" cy="144000"/>
            <a:chOff x="4759794" y="6193507"/>
            <a:chExt cx="144000" cy="144000"/>
          </a:xfrm>
        </p:grpSpPr>
        <p:sp>
          <p:nvSpPr>
            <p:cNvPr id="28" name="Arco 27">
              <a:extLst>
                <a:ext uri="{FF2B5EF4-FFF2-40B4-BE49-F238E27FC236}">
                  <a16:creationId xmlns:a16="http://schemas.microsoft.com/office/drawing/2014/main" id="{4EFAF2C6-76BE-1CB7-643E-4500B574809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59794" y="6193507"/>
              <a:ext cx="144000" cy="144000"/>
            </a:xfrm>
            <a:prstGeom prst="arc">
              <a:avLst>
                <a:gd name="adj1" fmla="val 16200000"/>
                <a:gd name="adj2" fmla="val 5218590"/>
              </a:avLst>
            </a:prstGeom>
            <a:solidFill>
              <a:srgbClr val="4A5965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531FEF8B-207C-2F9C-7926-AC4D4FD739B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78404" y="6211507"/>
              <a:ext cx="108000" cy="1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</p:grpSp>
      <p:cxnSp>
        <p:nvCxnSpPr>
          <p:cNvPr id="30" name="Conector curvado 179">
            <a:extLst>
              <a:ext uri="{FF2B5EF4-FFF2-40B4-BE49-F238E27FC236}">
                <a16:creationId xmlns:a16="http://schemas.microsoft.com/office/drawing/2014/main" id="{AA430384-9CBC-CD27-7F52-B01CD95AA94F}"/>
              </a:ext>
            </a:extLst>
          </p:cNvPr>
          <p:cNvCxnSpPr>
            <a:cxnSpLocks/>
          </p:cNvCxnSpPr>
          <p:nvPr/>
        </p:nvCxnSpPr>
        <p:spPr>
          <a:xfrm rot="10800000">
            <a:off x="4910356" y="3061955"/>
            <a:ext cx="835538" cy="507825"/>
          </a:xfrm>
          <a:prstGeom prst="bentConnector3">
            <a:avLst>
              <a:gd name="adj1" fmla="val -581"/>
            </a:avLst>
          </a:prstGeom>
          <a:ln w="9525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upo 30">
            <a:extLst>
              <a:ext uri="{FF2B5EF4-FFF2-40B4-BE49-F238E27FC236}">
                <a16:creationId xmlns:a16="http://schemas.microsoft.com/office/drawing/2014/main" id="{1BEFABC2-9406-7B8D-6725-7BA53FA1EB7C}"/>
              </a:ext>
            </a:extLst>
          </p:cNvPr>
          <p:cNvGrpSpPr>
            <a:grpSpLocks noChangeAspect="1"/>
          </p:cNvGrpSpPr>
          <p:nvPr/>
        </p:nvGrpSpPr>
        <p:grpSpPr>
          <a:xfrm rot="10800000" flipV="1">
            <a:off x="5289376" y="2989955"/>
            <a:ext cx="144000" cy="144000"/>
            <a:chOff x="4759794" y="6193507"/>
            <a:chExt cx="144000" cy="144000"/>
          </a:xfrm>
        </p:grpSpPr>
        <p:sp>
          <p:nvSpPr>
            <p:cNvPr id="32" name="Arco 31">
              <a:extLst>
                <a:ext uri="{FF2B5EF4-FFF2-40B4-BE49-F238E27FC236}">
                  <a16:creationId xmlns:a16="http://schemas.microsoft.com/office/drawing/2014/main" id="{018CE7A1-B7D1-A53E-922D-0234AE7C3EB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59794" y="6193507"/>
              <a:ext cx="144000" cy="144000"/>
            </a:xfrm>
            <a:prstGeom prst="arc">
              <a:avLst>
                <a:gd name="adj1" fmla="val 16200000"/>
                <a:gd name="adj2" fmla="val 5218590"/>
              </a:avLst>
            </a:prstGeom>
            <a:solidFill>
              <a:srgbClr val="4A5965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8C0560B1-A989-36D7-E8C6-98B19E759D2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78404" y="6211507"/>
              <a:ext cx="108000" cy="1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</p:grpSp>
      <p:sp>
        <p:nvSpPr>
          <p:cNvPr id="34" name="Rectángulo 33">
            <a:extLst>
              <a:ext uri="{FF2B5EF4-FFF2-40B4-BE49-F238E27FC236}">
                <a16:creationId xmlns:a16="http://schemas.microsoft.com/office/drawing/2014/main" id="{6C72F123-AAF4-4FF3-C273-4ED1BB33ED82}"/>
              </a:ext>
            </a:extLst>
          </p:cNvPr>
          <p:cNvSpPr/>
          <p:nvPr/>
        </p:nvSpPr>
        <p:spPr>
          <a:xfrm rot="16200000">
            <a:off x="4470765" y="2880897"/>
            <a:ext cx="236762" cy="352749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Marcador de texto 1">
            <a:extLst>
              <a:ext uri="{FF2B5EF4-FFF2-40B4-BE49-F238E27FC236}">
                <a16:creationId xmlns:a16="http://schemas.microsoft.com/office/drawing/2014/main" id="{53686E7D-0A96-EF3C-316B-2F2DA4CA6567}"/>
              </a:ext>
            </a:extLst>
          </p:cNvPr>
          <p:cNvSpPr txBox="1">
            <a:spLocks/>
          </p:cNvSpPr>
          <p:nvPr/>
        </p:nvSpPr>
        <p:spPr>
          <a:xfrm>
            <a:off x="2708021" y="1835015"/>
            <a:ext cx="1295400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200" dirty="0">
                <a:solidFill>
                  <a:schemeClr val="bg1"/>
                </a:solidFill>
              </a:rPr>
              <a:t>Producers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51101D1-34F2-9DC1-99C6-AE5F2918B081}"/>
              </a:ext>
            </a:extLst>
          </p:cNvPr>
          <p:cNvSpPr txBox="1"/>
          <p:nvPr/>
        </p:nvSpPr>
        <p:spPr>
          <a:xfrm>
            <a:off x="3472844" y="3152411"/>
            <a:ext cx="7694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s-ES_tradnl" dirty="0"/>
              <a:t>send ()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6187D6D2-3844-4F12-66A8-50B6679F95CC}"/>
              </a:ext>
            </a:extLst>
          </p:cNvPr>
          <p:cNvSpPr txBox="1"/>
          <p:nvPr/>
        </p:nvSpPr>
        <p:spPr>
          <a:xfrm>
            <a:off x="4953000" y="2756587"/>
            <a:ext cx="120325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_tradnl" dirty="0"/>
              <a:t>receive (this)</a:t>
            </a:r>
          </a:p>
        </p:txBody>
      </p:sp>
      <p:cxnSp>
        <p:nvCxnSpPr>
          <p:cNvPr id="38" name="Conector curvado 179">
            <a:extLst>
              <a:ext uri="{FF2B5EF4-FFF2-40B4-BE49-F238E27FC236}">
                <a16:creationId xmlns:a16="http://schemas.microsoft.com/office/drawing/2014/main" id="{DC1A2487-8721-3BD9-7801-5149E253014C}"/>
              </a:ext>
            </a:extLst>
          </p:cNvPr>
          <p:cNvCxnSpPr>
            <a:cxnSpLocks/>
          </p:cNvCxnSpPr>
          <p:nvPr/>
        </p:nvCxnSpPr>
        <p:spPr>
          <a:xfrm rot="10800000">
            <a:off x="4571755" y="3239583"/>
            <a:ext cx="717621" cy="671942"/>
          </a:xfrm>
          <a:prstGeom prst="curvedConnector2">
            <a:avLst/>
          </a:prstGeom>
          <a:ln w="9525" cmpd="sng">
            <a:solidFill>
              <a:schemeClr val="bg1"/>
            </a:solidFill>
            <a:prstDash val="sysDot"/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6878512-B9B7-5221-27E8-E2A28C8FA7AA}"/>
              </a:ext>
            </a:extLst>
          </p:cNvPr>
          <p:cNvSpPr txBox="1"/>
          <p:nvPr/>
        </p:nvSpPr>
        <p:spPr>
          <a:xfrm>
            <a:off x="4572000" y="3928229"/>
            <a:ext cx="5787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s-ES_tradnl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39489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3439978" y="845346"/>
            <a:ext cx="226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Modelo de Streams</a:t>
            </a:r>
          </a:p>
        </p:txBody>
      </p:sp>
      <p:grpSp>
        <p:nvGrpSpPr>
          <p:cNvPr id="63" name="Grupo 62">
            <a:extLst>
              <a:ext uri="{FF2B5EF4-FFF2-40B4-BE49-F238E27FC236}">
                <a16:creationId xmlns:a16="http://schemas.microsoft.com/office/drawing/2014/main" id="{14711371-9D16-05DD-1096-916C0CD7BA40}"/>
              </a:ext>
            </a:extLst>
          </p:cNvPr>
          <p:cNvGrpSpPr/>
          <p:nvPr/>
        </p:nvGrpSpPr>
        <p:grpSpPr>
          <a:xfrm>
            <a:off x="3025140" y="1657350"/>
            <a:ext cx="3070861" cy="2743200"/>
            <a:chOff x="3572539" y="1504950"/>
            <a:chExt cx="2142461" cy="2044244"/>
          </a:xfrm>
        </p:grpSpPr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47464C3F-305C-8DD2-CE07-14EAD5538619}"/>
                </a:ext>
              </a:extLst>
            </p:cNvPr>
            <p:cNvGrpSpPr/>
            <p:nvPr/>
          </p:nvGrpSpPr>
          <p:grpSpPr>
            <a:xfrm>
              <a:off x="3810000" y="1504950"/>
              <a:ext cx="1905000" cy="1767714"/>
              <a:chOff x="4267200" y="1566036"/>
              <a:chExt cx="1528716" cy="1544066"/>
            </a:xfrm>
          </p:grpSpPr>
          <p:cxnSp>
            <p:nvCxnSpPr>
              <p:cNvPr id="39" name="Conector curvado 179">
                <a:extLst>
                  <a:ext uri="{FF2B5EF4-FFF2-40B4-BE49-F238E27FC236}">
                    <a16:creationId xmlns:a16="http://schemas.microsoft.com/office/drawing/2014/main" id="{C5D1DDDD-794B-5849-7A23-8F877C46C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7200" y="1566036"/>
                <a:ext cx="0" cy="1544066"/>
              </a:xfrm>
              <a:prstGeom prst="straightConnector1">
                <a:avLst/>
              </a:prstGeom>
              <a:ln w="19050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curvado 179">
                <a:extLst>
                  <a:ext uri="{FF2B5EF4-FFF2-40B4-BE49-F238E27FC236}">
                    <a16:creationId xmlns:a16="http://schemas.microsoft.com/office/drawing/2014/main" id="{870BC68B-35FF-E08C-F160-4605292DBB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67200" y="3105150"/>
                <a:ext cx="1528716" cy="0"/>
              </a:xfrm>
              <a:prstGeom prst="straightConnector1">
                <a:avLst/>
              </a:prstGeom>
              <a:ln w="19050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62FFB68A-18B1-4B9B-5B62-4CD50D8998E4}"/>
                </a:ext>
              </a:extLst>
            </p:cNvPr>
            <p:cNvGrpSpPr/>
            <p:nvPr/>
          </p:nvGrpSpPr>
          <p:grpSpPr>
            <a:xfrm>
              <a:off x="4263655" y="3333750"/>
              <a:ext cx="1185530" cy="215444"/>
              <a:chOff x="5406655" y="2114550"/>
              <a:chExt cx="1185530" cy="215444"/>
            </a:xfrm>
          </p:grpSpPr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4BF9500F-4D67-D751-2247-928404528B49}"/>
                  </a:ext>
                </a:extLst>
              </p:cNvPr>
              <p:cNvSpPr txBox="1"/>
              <p:nvPr/>
            </p:nvSpPr>
            <p:spPr>
              <a:xfrm>
                <a:off x="5406655" y="2114550"/>
                <a:ext cx="22860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800">
                    <a:solidFill>
                      <a:schemeClr val="bg1">
                        <a:lumMod val="8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defRPr>
                </a:lvl1pPr>
              </a:lstStyle>
              <a:p>
                <a:r>
                  <a:rPr lang="es-ES_tradnl" dirty="0"/>
                  <a:t>1</a:t>
                </a:r>
              </a:p>
            </p:txBody>
          </p:sp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0821F829-FDD5-EEDE-A786-57F6CE0EF35A}"/>
                  </a:ext>
                </a:extLst>
              </p:cNvPr>
              <p:cNvSpPr txBox="1"/>
              <p:nvPr/>
            </p:nvSpPr>
            <p:spPr>
              <a:xfrm>
                <a:off x="6363585" y="2114550"/>
                <a:ext cx="22860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800">
                    <a:solidFill>
                      <a:schemeClr val="bg1">
                        <a:lumMod val="8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defRPr>
                </a:lvl1pPr>
              </a:lstStyle>
              <a:p>
                <a:r>
                  <a:rPr lang="es-ES_tradnl" dirty="0"/>
                  <a:t>N</a:t>
                </a:r>
              </a:p>
            </p:txBody>
          </p:sp>
        </p:grp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1772045D-908E-A159-E362-C2918047D532}"/>
                </a:ext>
              </a:extLst>
            </p:cNvPr>
            <p:cNvGrpSpPr/>
            <p:nvPr/>
          </p:nvGrpSpPr>
          <p:grpSpPr>
            <a:xfrm>
              <a:off x="3572539" y="1845657"/>
              <a:ext cx="228600" cy="910428"/>
              <a:chOff x="5401339" y="1325413"/>
              <a:chExt cx="228600" cy="910428"/>
            </a:xfrm>
          </p:grpSpPr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F8FF4F94-FAD5-4258-3BB3-13090BF73670}"/>
                  </a:ext>
                </a:extLst>
              </p:cNvPr>
              <p:cNvSpPr txBox="1"/>
              <p:nvPr/>
            </p:nvSpPr>
            <p:spPr>
              <a:xfrm>
                <a:off x="5401339" y="2020397"/>
                <a:ext cx="22860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800">
                    <a:solidFill>
                      <a:schemeClr val="bg1">
                        <a:lumMod val="8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defRPr>
                </a:lvl1pPr>
              </a:lstStyle>
              <a:p>
                <a:r>
                  <a:rPr lang="es-ES_tradnl" dirty="0"/>
                  <a:t>1</a:t>
                </a:r>
              </a:p>
            </p:txBody>
          </p:sp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AD47371B-4336-8ED0-BD63-7A194329F900}"/>
                  </a:ext>
                </a:extLst>
              </p:cNvPr>
              <p:cNvSpPr txBox="1"/>
              <p:nvPr/>
            </p:nvSpPr>
            <p:spPr>
              <a:xfrm>
                <a:off x="5401339" y="1325413"/>
                <a:ext cx="22860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800">
                    <a:solidFill>
                      <a:schemeClr val="bg1">
                        <a:lumMod val="8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defRPr>
                </a:lvl1pPr>
              </a:lstStyle>
              <a:p>
                <a:r>
                  <a:rPr lang="es-ES_tradnl" dirty="0"/>
                  <a:t>N</a:t>
                </a:r>
              </a:p>
            </p:txBody>
          </p:sp>
        </p:grp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65C6BDFB-A788-7149-F325-7752365E499A}"/>
              </a:ext>
            </a:extLst>
          </p:cNvPr>
          <p:cNvGrpSpPr/>
          <p:nvPr/>
        </p:nvGrpSpPr>
        <p:grpSpPr>
          <a:xfrm>
            <a:off x="6172200" y="3790950"/>
            <a:ext cx="762000" cy="500213"/>
            <a:chOff x="5486400" y="3333750"/>
            <a:chExt cx="762000" cy="500213"/>
          </a:xfrm>
        </p:grpSpPr>
        <p:sp>
          <p:nvSpPr>
            <p:cNvPr id="47" name="Marcador de texto 1">
              <a:extLst>
                <a:ext uri="{FF2B5EF4-FFF2-40B4-BE49-F238E27FC236}">
                  <a16:creationId xmlns:a16="http://schemas.microsoft.com/office/drawing/2014/main" id="{21B22DCC-0CB2-4969-9856-7A530EED0775}"/>
                </a:ext>
              </a:extLst>
            </p:cNvPr>
            <p:cNvSpPr txBox="1">
              <a:spLocks/>
            </p:cNvSpPr>
            <p:nvPr/>
          </p:nvSpPr>
          <p:spPr>
            <a:xfrm>
              <a:off x="5486400" y="3333750"/>
              <a:ext cx="304800" cy="30480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n-US" sz="2000" dirty="0">
                  <a:solidFill>
                    <a:schemeClr val="bg1"/>
                  </a:solidFill>
                </a:rPr>
                <a:t>S</a:t>
              </a:r>
            </a:p>
          </p:txBody>
        </p:sp>
        <p:sp>
          <p:nvSpPr>
            <p:cNvPr id="56" name="Marcador de texto 1">
              <a:extLst>
                <a:ext uri="{FF2B5EF4-FFF2-40B4-BE49-F238E27FC236}">
                  <a16:creationId xmlns:a16="http://schemas.microsoft.com/office/drawing/2014/main" id="{D75CE2EF-E110-AEFC-6524-DB8EA0EEDEAE}"/>
                </a:ext>
              </a:extLst>
            </p:cNvPr>
            <p:cNvSpPr txBox="1">
              <a:spLocks/>
            </p:cNvSpPr>
            <p:nvPr/>
          </p:nvSpPr>
          <p:spPr>
            <a:xfrm>
              <a:off x="5486400" y="3638550"/>
              <a:ext cx="762000" cy="195413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/>
              <a:r>
                <a:rPr lang="en-US" sz="1200" dirty="0">
                  <a:solidFill>
                    <a:schemeClr val="bg1"/>
                  </a:solidFill>
                </a:rPr>
                <a:t>Channels </a:t>
              </a:r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C502106D-4192-F502-8AA7-4C022366CF92}"/>
              </a:ext>
            </a:extLst>
          </p:cNvPr>
          <p:cNvGrpSpPr/>
          <p:nvPr/>
        </p:nvGrpSpPr>
        <p:grpSpPr>
          <a:xfrm>
            <a:off x="2590800" y="1352550"/>
            <a:ext cx="609600" cy="500213"/>
            <a:chOff x="1981200" y="3714750"/>
            <a:chExt cx="609600" cy="500213"/>
          </a:xfrm>
        </p:grpSpPr>
        <p:sp>
          <p:nvSpPr>
            <p:cNvPr id="45" name="Marcador de texto 1">
              <a:extLst>
                <a:ext uri="{FF2B5EF4-FFF2-40B4-BE49-F238E27FC236}">
                  <a16:creationId xmlns:a16="http://schemas.microsoft.com/office/drawing/2014/main" id="{6561A3FE-B921-74B0-D6FA-0B4CD5B15FA7}"/>
                </a:ext>
              </a:extLst>
            </p:cNvPr>
            <p:cNvSpPr txBox="1">
              <a:spLocks/>
            </p:cNvSpPr>
            <p:nvPr/>
          </p:nvSpPr>
          <p:spPr>
            <a:xfrm>
              <a:off x="1981200" y="4019550"/>
              <a:ext cx="609600" cy="195413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/>
              <a:r>
                <a:rPr lang="en-US" sz="1200" dirty="0">
                  <a:solidFill>
                    <a:schemeClr val="bg1"/>
                  </a:solidFill>
                </a:rPr>
                <a:t>Events</a:t>
              </a:r>
            </a:p>
          </p:txBody>
        </p:sp>
        <p:sp>
          <p:nvSpPr>
            <p:cNvPr id="57" name="Marcador de texto 1">
              <a:extLst>
                <a:ext uri="{FF2B5EF4-FFF2-40B4-BE49-F238E27FC236}">
                  <a16:creationId xmlns:a16="http://schemas.microsoft.com/office/drawing/2014/main" id="{E2DC9E3B-55FF-DFE1-F181-63949DCEDCC1}"/>
                </a:ext>
              </a:extLst>
            </p:cNvPr>
            <p:cNvSpPr txBox="1">
              <a:spLocks/>
            </p:cNvSpPr>
            <p:nvPr/>
          </p:nvSpPr>
          <p:spPr>
            <a:xfrm>
              <a:off x="2286000" y="3714750"/>
              <a:ext cx="304800" cy="30480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n-US" sz="2000" dirty="0">
                  <a:solidFill>
                    <a:schemeClr val="bg1"/>
                  </a:solidFill>
                </a:rPr>
                <a:t>T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22354314-EC0E-0521-3431-132B62F8EA7D}"/>
              </a:ext>
            </a:extLst>
          </p:cNvPr>
          <p:cNvSpPr txBox="1"/>
          <p:nvPr/>
        </p:nvSpPr>
        <p:spPr>
          <a:xfrm>
            <a:off x="3733800" y="3105150"/>
            <a:ext cx="9144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s-ES_tradnl" dirty="0"/>
              <a:t>Diferimiento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AB8997-FC3C-7BB9-99FF-6F67108CB3A4}"/>
              </a:ext>
            </a:extLst>
          </p:cNvPr>
          <p:cNvSpPr txBox="1"/>
          <p:nvPr/>
        </p:nvSpPr>
        <p:spPr>
          <a:xfrm>
            <a:off x="5029200" y="3105150"/>
            <a:ext cx="9144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s-ES_tradnl" dirty="0"/>
              <a:t>Correlación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660F7C8-D307-F529-9EAD-0F256D3DFC65}"/>
              </a:ext>
            </a:extLst>
          </p:cNvPr>
          <p:cNvSpPr txBox="1"/>
          <p:nvPr/>
        </p:nvSpPr>
        <p:spPr>
          <a:xfrm>
            <a:off x="3733800" y="2114550"/>
            <a:ext cx="9144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s-ES_tradnl" dirty="0"/>
              <a:t>Notificación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E03DB70-D0C4-2969-CB42-DFE8DFA54215}"/>
              </a:ext>
            </a:extLst>
          </p:cNvPr>
          <p:cNvSpPr txBox="1"/>
          <p:nvPr/>
        </p:nvSpPr>
        <p:spPr>
          <a:xfrm>
            <a:off x="5029200" y="2114550"/>
            <a:ext cx="9144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s-ES_tradnl" dirty="0"/>
              <a:t>Flujo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0D86F27-97D6-5B1A-CF6E-75A43AEEBD15}"/>
              </a:ext>
            </a:extLst>
          </p:cNvPr>
          <p:cNvGrpSpPr/>
          <p:nvPr/>
        </p:nvGrpSpPr>
        <p:grpSpPr>
          <a:xfrm>
            <a:off x="3886200" y="1962150"/>
            <a:ext cx="1905000" cy="1524000"/>
            <a:chOff x="3733800" y="2266950"/>
            <a:chExt cx="1905000" cy="1524000"/>
          </a:xfrm>
        </p:grpSpPr>
        <p:cxnSp>
          <p:nvCxnSpPr>
            <p:cNvPr id="8" name="Conector curvado 179">
              <a:extLst>
                <a:ext uri="{FF2B5EF4-FFF2-40B4-BE49-F238E27FC236}">
                  <a16:creationId xmlns:a16="http://schemas.microsoft.com/office/drawing/2014/main" id="{8B722ED9-706E-A5B2-2665-C1D9C38A3933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3028950"/>
              <a:ext cx="838200" cy="0"/>
            </a:xfrm>
            <a:prstGeom prst="straightConnector1">
              <a:avLst/>
            </a:prstGeom>
            <a:ln w="9525" cmpd="sng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curvado 179">
              <a:extLst>
                <a:ext uri="{FF2B5EF4-FFF2-40B4-BE49-F238E27FC236}">
                  <a16:creationId xmlns:a16="http://schemas.microsoft.com/office/drawing/2014/main" id="{71F5E5DD-64BB-E8C7-BA27-C9D83E0F2ECA}"/>
                </a:ext>
              </a:extLst>
            </p:cNvPr>
            <p:cNvCxnSpPr>
              <a:cxnSpLocks/>
            </p:cNvCxnSpPr>
            <p:nvPr/>
          </p:nvCxnSpPr>
          <p:spPr>
            <a:xfrm>
              <a:off x="4800600" y="3028950"/>
              <a:ext cx="838200" cy="0"/>
            </a:xfrm>
            <a:prstGeom prst="straightConnector1">
              <a:avLst/>
            </a:prstGeom>
            <a:ln w="9525" cmpd="sng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curvado 179">
              <a:extLst>
                <a:ext uri="{FF2B5EF4-FFF2-40B4-BE49-F238E27FC236}">
                  <a16:creationId xmlns:a16="http://schemas.microsoft.com/office/drawing/2014/main" id="{10182C37-27D9-3284-5CDF-F22F95845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7857" y="3181350"/>
              <a:ext cx="0" cy="609600"/>
            </a:xfrm>
            <a:prstGeom prst="straightConnector1">
              <a:avLst/>
            </a:prstGeom>
            <a:ln w="9525" cmpd="sng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curvado 179">
              <a:extLst>
                <a:ext uri="{FF2B5EF4-FFF2-40B4-BE49-F238E27FC236}">
                  <a16:creationId xmlns:a16="http://schemas.microsoft.com/office/drawing/2014/main" id="{51E5EFEE-BB39-3E9E-D9E5-EAB5C2C40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7857" y="2266950"/>
              <a:ext cx="0" cy="609600"/>
            </a:xfrm>
            <a:prstGeom prst="straightConnector1">
              <a:avLst/>
            </a:prstGeom>
            <a:ln w="9525" cmpd="sng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1656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adroTexto 50">
            <a:extLst>
              <a:ext uri="{FF2B5EF4-FFF2-40B4-BE49-F238E27FC236}">
                <a16:creationId xmlns:a16="http://schemas.microsoft.com/office/drawing/2014/main" id="{AEADB922-C0A7-B2AD-ADC1-00BA2A9D53FF}"/>
              </a:ext>
            </a:extLst>
          </p:cNvPr>
          <p:cNvSpPr txBox="1"/>
          <p:nvPr/>
        </p:nvSpPr>
        <p:spPr>
          <a:xfrm>
            <a:off x="3439978" y="845346"/>
            <a:ext cx="226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Modelo de Streams</a:t>
            </a: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E782D41F-8ADF-5255-D2FE-6A96CF63F772}"/>
              </a:ext>
            </a:extLst>
          </p:cNvPr>
          <p:cNvCxnSpPr>
            <a:cxnSpLocks/>
          </p:cNvCxnSpPr>
          <p:nvPr/>
        </p:nvCxnSpPr>
        <p:spPr>
          <a:xfrm>
            <a:off x="3429000" y="2189307"/>
            <a:ext cx="2362654" cy="0"/>
          </a:xfrm>
          <a:prstGeom prst="line">
            <a:avLst/>
          </a:prstGeom>
          <a:solidFill>
            <a:srgbClr val="5296E6"/>
          </a:solidFill>
          <a:ln w="9525" cmpd="sng">
            <a:solidFill>
              <a:schemeClr val="bg1">
                <a:lumMod val="95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lipse 2">
            <a:extLst>
              <a:ext uri="{FF2B5EF4-FFF2-40B4-BE49-F238E27FC236}">
                <a16:creationId xmlns:a16="http://schemas.microsoft.com/office/drawing/2014/main" id="{187C2E89-D4B3-FA16-C2FA-5AA24EE09377}"/>
              </a:ext>
            </a:extLst>
          </p:cNvPr>
          <p:cNvSpPr>
            <a:spLocks noChangeAspect="1"/>
          </p:cNvSpPr>
          <p:nvPr/>
        </p:nvSpPr>
        <p:spPr>
          <a:xfrm>
            <a:off x="3962400" y="2135307"/>
            <a:ext cx="109507" cy="10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05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BCBA96C-E8C3-EFD2-9AAD-23FD9576C970}"/>
              </a:ext>
            </a:extLst>
          </p:cNvPr>
          <p:cNvSpPr>
            <a:spLocks noChangeAspect="1"/>
          </p:cNvSpPr>
          <p:nvPr/>
        </p:nvSpPr>
        <p:spPr>
          <a:xfrm>
            <a:off x="4114800" y="2135307"/>
            <a:ext cx="109507" cy="10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050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EF3BD15-68FC-7CEC-9187-E33A67C05F80}"/>
              </a:ext>
            </a:extLst>
          </p:cNvPr>
          <p:cNvSpPr>
            <a:spLocks noChangeAspect="1"/>
          </p:cNvSpPr>
          <p:nvPr/>
        </p:nvSpPr>
        <p:spPr>
          <a:xfrm>
            <a:off x="4800600" y="2135307"/>
            <a:ext cx="109507" cy="10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05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3DA8E70-BB77-12B4-C073-690525E3B062}"/>
              </a:ext>
            </a:extLst>
          </p:cNvPr>
          <p:cNvSpPr>
            <a:spLocks noChangeAspect="1"/>
          </p:cNvSpPr>
          <p:nvPr/>
        </p:nvSpPr>
        <p:spPr>
          <a:xfrm>
            <a:off x="4968825" y="2135307"/>
            <a:ext cx="109507" cy="10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05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FC448FA-4A74-F448-7110-B3B02A51A852}"/>
              </a:ext>
            </a:extLst>
          </p:cNvPr>
          <p:cNvSpPr>
            <a:spLocks noChangeAspect="1"/>
          </p:cNvSpPr>
          <p:nvPr/>
        </p:nvSpPr>
        <p:spPr>
          <a:xfrm>
            <a:off x="5559488" y="2135307"/>
            <a:ext cx="109507" cy="10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05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7D26D47-70DD-A6AD-C5A1-253A84FDAC53}"/>
              </a:ext>
            </a:extLst>
          </p:cNvPr>
          <p:cNvSpPr/>
          <p:nvPr/>
        </p:nvSpPr>
        <p:spPr>
          <a:xfrm>
            <a:off x="3352800" y="1962150"/>
            <a:ext cx="358520" cy="190939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es-ES" sz="800" dirty="0">
                <a:solidFill>
                  <a:schemeClr val="bg1">
                    <a:lumMod val="95000"/>
                  </a:schemeClr>
                </a:solidFill>
              </a:rPr>
              <a:t>clicks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92E87B7-410B-E91E-2FD5-F1ADE82BA7E2}"/>
              </a:ext>
            </a:extLst>
          </p:cNvPr>
          <p:cNvSpPr>
            <a:spLocks noChangeAspect="1"/>
          </p:cNvSpPr>
          <p:nvPr/>
        </p:nvSpPr>
        <p:spPr>
          <a:xfrm>
            <a:off x="4270768" y="2135307"/>
            <a:ext cx="109507" cy="108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050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616775B-782B-056C-B9D3-288B922FDCEE}"/>
              </a:ext>
            </a:extLst>
          </p:cNvPr>
          <p:cNvCxnSpPr>
            <a:cxnSpLocks/>
          </p:cNvCxnSpPr>
          <p:nvPr/>
        </p:nvCxnSpPr>
        <p:spPr>
          <a:xfrm>
            <a:off x="3429000" y="2890899"/>
            <a:ext cx="2362654" cy="0"/>
          </a:xfrm>
          <a:prstGeom prst="line">
            <a:avLst/>
          </a:prstGeom>
          <a:solidFill>
            <a:srgbClr val="5296E6"/>
          </a:solidFill>
          <a:ln w="9525" cmpd="sng">
            <a:solidFill>
              <a:schemeClr val="bg1">
                <a:lumMod val="95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upo 59">
            <a:extLst>
              <a:ext uri="{FF2B5EF4-FFF2-40B4-BE49-F238E27FC236}">
                <a16:creationId xmlns:a16="http://schemas.microsoft.com/office/drawing/2014/main" id="{8E33B884-CDD9-57BA-1FA8-005BCF93B8EE}"/>
              </a:ext>
            </a:extLst>
          </p:cNvPr>
          <p:cNvGrpSpPr>
            <a:grpSpLocks noChangeAspect="1"/>
          </p:cNvGrpSpPr>
          <p:nvPr/>
        </p:nvGrpSpPr>
        <p:grpSpPr>
          <a:xfrm>
            <a:off x="4968824" y="2767541"/>
            <a:ext cx="108000" cy="246714"/>
            <a:chOff x="4664024" y="2473074"/>
            <a:chExt cx="161090" cy="367993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CEC63681-B59C-B49D-8B10-D30990F25749}"/>
                </a:ext>
              </a:extLst>
            </p:cNvPr>
            <p:cNvSpPr/>
            <p:nvPr/>
          </p:nvSpPr>
          <p:spPr>
            <a:xfrm>
              <a:off x="4664024" y="2473074"/>
              <a:ext cx="161090" cy="158872"/>
            </a:xfrm>
            <a:prstGeom prst="ellipse">
              <a:avLst/>
            </a:prstGeom>
            <a:grpFill/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50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7FF4AC50-CBEF-7511-DBA9-7373D3D93BB4}"/>
                </a:ext>
              </a:extLst>
            </p:cNvPr>
            <p:cNvSpPr/>
            <p:nvPr/>
          </p:nvSpPr>
          <p:spPr>
            <a:xfrm>
              <a:off x="4664024" y="2682195"/>
              <a:ext cx="161090" cy="158872"/>
            </a:xfrm>
            <a:prstGeom prst="ellipse">
              <a:avLst/>
            </a:prstGeom>
            <a:grpFill/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50" dirty="0"/>
            </a:p>
          </p:txBody>
        </p:sp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54AEFC21-E17D-7168-34C7-A496B4FECD0F}"/>
              </a:ext>
            </a:extLst>
          </p:cNvPr>
          <p:cNvSpPr>
            <a:spLocks noChangeAspect="1"/>
          </p:cNvSpPr>
          <p:nvPr/>
        </p:nvSpPr>
        <p:spPr>
          <a:xfrm>
            <a:off x="5559487" y="2837642"/>
            <a:ext cx="108000" cy="10651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05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FCF91CD-79CE-6FF6-7C76-B93EE20B6873}"/>
              </a:ext>
            </a:extLst>
          </p:cNvPr>
          <p:cNvSpPr/>
          <p:nvPr/>
        </p:nvSpPr>
        <p:spPr>
          <a:xfrm>
            <a:off x="3352800" y="2647950"/>
            <a:ext cx="416575" cy="190939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es-ES" sz="800" dirty="0">
                <a:solidFill>
                  <a:schemeClr val="bg1">
                    <a:lumMod val="95000"/>
                  </a:schemeClr>
                </a:solidFill>
              </a:rPr>
              <a:t>groups</a:t>
            </a: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67E8CFAA-9F6E-EC22-937C-3060739579D0}"/>
              </a:ext>
            </a:extLst>
          </p:cNvPr>
          <p:cNvGrpSpPr>
            <a:grpSpLocks noChangeAspect="1"/>
          </p:cNvGrpSpPr>
          <p:nvPr/>
        </p:nvGrpSpPr>
        <p:grpSpPr>
          <a:xfrm>
            <a:off x="4270767" y="2716856"/>
            <a:ext cx="108000" cy="348087"/>
            <a:chOff x="3965967" y="2392283"/>
            <a:chExt cx="161090" cy="51919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AF014AA-B49A-3934-5CDB-EE3D2CAC06CD}"/>
                </a:ext>
              </a:extLst>
            </p:cNvPr>
            <p:cNvSpPr/>
            <p:nvPr/>
          </p:nvSpPr>
          <p:spPr>
            <a:xfrm>
              <a:off x="3965967" y="2752608"/>
              <a:ext cx="161090" cy="158873"/>
            </a:xfrm>
            <a:prstGeom prst="ellipse">
              <a:avLst/>
            </a:prstGeom>
            <a:grpFill/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50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DB65527D-F02D-AEBF-AC05-57838E2C8FAF}"/>
                </a:ext>
              </a:extLst>
            </p:cNvPr>
            <p:cNvSpPr/>
            <p:nvPr/>
          </p:nvSpPr>
          <p:spPr>
            <a:xfrm>
              <a:off x="3965967" y="2392283"/>
              <a:ext cx="161090" cy="158873"/>
            </a:xfrm>
            <a:prstGeom prst="ellipse">
              <a:avLst/>
            </a:prstGeom>
            <a:grpFill/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50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DAB02E58-6C58-BEF3-E213-35C00C7CBA11}"/>
                </a:ext>
              </a:extLst>
            </p:cNvPr>
            <p:cNvSpPr/>
            <p:nvPr/>
          </p:nvSpPr>
          <p:spPr>
            <a:xfrm>
              <a:off x="3965967" y="2571913"/>
              <a:ext cx="161090" cy="158873"/>
            </a:xfrm>
            <a:prstGeom prst="ellipse">
              <a:avLst/>
            </a:prstGeom>
            <a:grpFill/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50" dirty="0"/>
            </a:p>
          </p:txBody>
        </p:sp>
      </p:grpSp>
      <p:sp>
        <p:nvSpPr>
          <p:cNvPr id="57" name="Rectángulo redondeado 56">
            <a:extLst>
              <a:ext uri="{FF2B5EF4-FFF2-40B4-BE49-F238E27FC236}">
                <a16:creationId xmlns:a16="http://schemas.microsoft.com/office/drawing/2014/main" id="{5B0158B2-538F-D06E-D27E-399BB7F6A098}"/>
              </a:ext>
            </a:extLst>
          </p:cNvPr>
          <p:cNvSpPr/>
          <p:nvPr/>
        </p:nvSpPr>
        <p:spPr>
          <a:xfrm>
            <a:off x="3886200" y="2419350"/>
            <a:ext cx="1905000" cy="152400"/>
          </a:xfrm>
          <a:prstGeom prst="roundRect">
            <a:avLst>
              <a:gd name="adj" fmla="val 50000"/>
            </a:avLst>
          </a:prstGeom>
          <a:solidFill>
            <a:srgbClr val="FFFFFF">
              <a:alpha val="3686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Sequence (T)</a:t>
            </a:r>
          </a:p>
        </p:txBody>
      </p:sp>
      <p:sp>
        <p:nvSpPr>
          <p:cNvPr id="61" name="Rectángulo redondeado 60">
            <a:extLst>
              <a:ext uri="{FF2B5EF4-FFF2-40B4-BE49-F238E27FC236}">
                <a16:creationId xmlns:a16="http://schemas.microsoft.com/office/drawing/2014/main" id="{F50C9BC3-C994-E836-E97B-6B5E4C5D086C}"/>
              </a:ext>
            </a:extLst>
          </p:cNvPr>
          <p:cNvSpPr/>
          <p:nvPr/>
        </p:nvSpPr>
        <p:spPr>
          <a:xfrm>
            <a:off x="3886200" y="3181350"/>
            <a:ext cx="1905000" cy="152400"/>
          </a:xfrm>
          <a:prstGeom prst="roundRect">
            <a:avLst>
              <a:gd name="adj" fmla="val 50000"/>
            </a:avLst>
          </a:prstGeom>
          <a:solidFill>
            <a:srgbClr val="FFFFFF">
              <a:alpha val="3686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 (Size)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FDCC06F-CF56-B57C-3840-9503465C92FF}"/>
              </a:ext>
            </a:extLst>
          </p:cNvPr>
          <p:cNvCxnSpPr>
            <a:cxnSpLocks/>
          </p:cNvCxnSpPr>
          <p:nvPr/>
        </p:nvCxnSpPr>
        <p:spPr>
          <a:xfrm>
            <a:off x="3429000" y="3615607"/>
            <a:ext cx="2362654" cy="0"/>
          </a:xfrm>
          <a:prstGeom prst="line">
            <a:avLst/>
          </a:prstGeom>
          <a:solidFill>
            <a:srgbClr val="5296E6"/>
          </a:solidFill>
          <a:ln w="9525" cmpd="sng">
            <a:solidFill>
              <a:schemeClr val="bg1">
                <a:lumMod val="95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ángulo 26">
            <a:extLst>
              <a:ext uri="{FF2B5EF4-FFF2-40B4-BE49-F238E27FC236}">
                <a16:creationId xmlns:a16="http://schemas.microsoft.com/office/drawing/2014/main" id="{3A3F7E66-06CF-5723-B36A-72AEE5083FF1}"/>
              </a:ext>
            </a:extLst>
          </p:cNvPr>
          <p:cNvSpPr/>
          <p:nvPr/>
        </p:nvSpPr>
        <p:spPr>
          <a:xfrm>
            <a:off x="3352800" y="3409950"/>
            <a:ext cx="300467" cy="190939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es-ES" sz="800" dirty="0">
                <a:solidFill>
                  <a:schemeClr val="bg1">
                    <a:lumMod val="95000"/>
                  </a:schemeClr>
                </a:solidFill>
              </a:rPr>
              <a:t>size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787EC9CC-5AD6-4D37-77E1-688F088280FC}"/>
              </a:ext>
            </a:extLst>
          </p:cNvPr>
          <p:cNvSpPr>
            <a:spLocks noChangeAspect="1"/>
          </p:cNvSpPr>
          <p:nvPr/>
        </p:nvSpPr>
        <p:spPr>
          <a:xfrm>
            <a:off x="5553910" y="3562350"/>
            <a:ext cx="108000" cy="10651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050" dirty="0"/>
          </a:p>
        </p:txBody>
      </p:sp>
      <p:sp>
        <p:nvSpPr>
          <p:cNvPr id="1024" name="Elipse 1023">
            <a:extLst>
              <a:ext uri="{FF2B5EF4-FFF2-40B4-BE49-F238E27FC236}">
                <a16:creationId xmlns:a16="http://schemas.microsoft.com/office/drawing/2014/main" id="{FD3854BF-7631-E75D-DA79-4CD5B4B646DA}"/>
              </a:ext>
            </a:extLst>
          </p:cNvPr>
          <p:cNvSpPr>
            <a:spLocks noChangeAspect="1"/>
          </p:cNvSpPr>
          <p:nvPr/>
        </p:nvSpPr>
        <p:spPr>
          <a:xfrm>
            <a:off x="4963247" y="3562350"/>
            <a:ext cx="108000" cy="10651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050" dirty="0"/>
          </a:p>
        </p:txBody>
      </p:sp>
      <p:sp>
        <p:nvSpPr>
          <p:cNvPr id="1025" name="Elipse 1024">
            <a:extLst>
              <a:ext uri="{FF2B5EF4-FFF2-40B4-BE49-F238E27FC236}">
                <a16:creationId xmlns:a16="http://schemas.microsoft.com/office/drawing/2014/main" id="{942C8D66-C9C0-97B5-46EB-4D5DE9F7A152}"/>
              </a:ext>
            </a:extLst>
          </p:cNvPr>
          <p:cNvSpPr>
            <a:spLocks noChangeAspect="1"/>
          </p:cNvSpPr>
          <p:nvPr/>
        </p:nvSpPr>
        <p:spPr>
          <a:xfrm>
            <a:off x="4265190" y="3562350"/>
            <a:ext cx="108000" cy="10651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050" dirty="0"/>
          </a:p>
        </p:txBody>
      </p:sp>
      <p:sp>
        <p:nvSpPr>
          <p:cNvPr id="1027" name="Rectángulo redondeado 1026">
            <a:extLst>
              <a:ext uri="{FF2B5EF4-FFF2-40B4-BE49-F238E27FC236}">
                <a16:creationId xmlns:a16="http://schemas.microsoft.com/office/drawing/2014/main" id="{07CCF75A-9690-994F-4FFD-EB7D62C2876B}"/>
              </a:ext>
            </a:extLst>
          </p:cNvPr>
          <p:cNvSpPr/>
          <p:nvPr/>
        </p:nvSpPr>
        <p:spPr>
          <a:xfrm>
            <a:off x="3886200" y="3790950"/>
            <a:ext cx="1905000" cy="152400"/>
          </a:xfrm>
          <a:prstGeom prst="roundRect">
            <a:avLst>
              <a:gd name="adj" fmla="val 50000"/>
            </a:avLst>
          </a:prstGeom>
          <a:solidFill>
            <a:srgbClr val="FFFFFF">
              <a:alpha val="3686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 (size &gt; 1)</a:t>
            </a:r>
          </a:p>
        </p:txBody>
      </p:sp>
      <p:cxnSp>
        <p:nvCxnSpPr>
          <p:cNvPr id="1032" name="Conector recto 1031">
            <a:extLst>
              <a:ext uri="{FF2B5EF4-FFF2-40B4-BE49-F238E27FC236}">
                <a16:creationId xmlns:a16="http://schemas.microsoft.com/office/drawing/2014/main" id="{56A479FA-C260-0D0F-F130-AE691A057639}"/>
              </a:ext>
            </a:extLst>
          </p:cNvPr>
          <p:cNvCxnSpPr>
            <a:cxnSpLocks/>
          </p:cNvCxnSpPr>
          <p:nvPr/>
        </p:nvCxnSpPr>
        <p:spPr>
          <a:xfrm>
            <a:off x="3429000" y="4225207"/>
            <a:ext cx="2362654" cy="0"/>
          </a:xfrm>
          <a:prstGeom prst="line">
            <a:avLst/>
          </a:prstGeom>
          <a:solidFill>
            <a:srgbClr val="5296E6"/>
          </a:solidFill>
          <a:ln w="9525" cmpd="sng">
            <a:solidFill>
              <a:schemeClr val="bg1">
                <a:lumMod val="95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3" name="Rectángulo 1032">
            <a:extLst>
              <a:ext uri="{FF2B5EF4-FFF2-40B4-BE49-F238E27FC236}">
                <a16:creationId xmlns:a16="http://schemas.microsoft.com/office/drawing/2014/main" id="{5890F74F-F795-FF9D-CF9B-FBD57356714E}"/>
              </a:ext>
            </a:extLst>
          </p:cNvPr>
          <p:cNvSpPr/>
          <p:nvPr/>
        </p:nvSpPr>
        <p:spPr>
          <a:xfrm>
            <a:off x="3352800" y="4019550"/>
            <a:ext cx="300467" cy="190939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es-ES" sz="800" dirty="0">
                <a:solidFill>
                  <a:schemeClr val="bg1">
                    <a:lumMod val="95000"/>
                  </a:schemeClr>
                </a:solidFill>
              </a:rPr>
              <a:t>size</a:t>
            </a:r>
          </a:p>
        </p:txBody>
      </p:sp>
      <p:sp>
        <p:nvSpPr>
          <p:cNvPr id="1035" name="Elipse 1034">
            <a:extLst>
              <a:ext uri="{FF2B5EF4-FFF2-40B4-BE49-F238E27FC236}">
                <a16:creationId xmlns:a16="http://schemas.microsoft.com/office/drawing/2014/main" id="{5A4E36CD-CAE4-727E-2AE1-0F091B2BD57E}"/>
              </a:ext>
            </a:extLst>
          </p:cNvPr>
          <p:cNvSpPr>
            <a:spLocks noChangeAspect="1"/>
          </p:cNvSpPr>
          <p:nvPr/>
        </p:nvSpPr>
        <p:spPr>
          <a:xfrm>
            <a:off x="4963247" y="4171950"/>
            <a:ext cx="108000" cy="10651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050" dirty="0"/>
          </a:p>
        </p:txBody>
      </p:sp>
      <p:sp>
        <p:nvSpPr>
          <p:cNvPr id="1036" name="Elipse 1035">
            <a:extLst>
              <a:ext uri="{FF2B5EF4-FFF2-40B4-BE49-F238E27FC236}">
                <a16:creationId xmlns:a16="http://schemas.microsoft.com/office/drawing/2014/main" id="{3888CB17-0EF1-0DBD-22EE-140B0156978E}"/>
              </a:ext>
            </a:extLst>
          </p:cNvPr>
          <p:cNvSpPr>
            <a:spLocks noChangeAspect="1"/>
          </p:cNvSpPr>
          <p:nvPr/>
        </p:nvSpPr>
        <p:spPr>
          <a:xfrm>
            <a:off x="4265190" y="4171950"/>
            <a:ext cx="108000" cy="10651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050" dirty="0"/>
          </a:p>
        </p:txBody>
      </p:sp>
      <p:sp>
        <p:nvSpPr>
          <p:cNvPr id="1037" name="CuadroTexto 1036">
            <a:extLst>
              <a:ext uri="{FF2B5EF4-FFF2-40B4-BE49-F238E27FC236}">
                <a16:creationId xmlns:a16="http://schemas.microsoft.com/office/drawing/2014/main" id="{43DE8BA3-F368-FA26-D7E3-3EC55ABDAC86}"/>
              </a:ext>
            </a:extLst>
          </p:cNvPr>
          <p:cNvSpPr txBox="1"/>
          <p:nvPr/>
        </p:nvSpPr>
        <p:spPr>
          <a:xfrm>
            <a:off x="4247428" y="3409950"/>
            <a:ext cx="1524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s-ES_tradnl" sz="600" dirty="0"/>
              <a:t>3</a:t>
            </a:r>
          </a:p>
        </p:txBody>
      </p:sp>
      <p:sp>
        <p:nvSpPr>
          <p:cNvPr id="1038" name="CuadroTexto 1037">
            <a:extLst>
              <a:ext uri="{FF2B5EF4-FFF2-40B4-BE49-F238E27FC236}">
                <a16:creationId xmlns:a16="http://schemas.microsoft.com/office/drawing/2014/main" id="{F16B5BA6-6FF6-7EF2-E957-5AAB35BA5BCF}"/>
              </a:ext>
            </a:extLst>
          </p:cNvPr>
          <p:cNvSpPr txBox="1"/>
          <p:nvPr/>
        </p:nvSpPr>
        <p:spPr>
          <a:xfrm>
            <a:off x="4953000" y="3409950"/>
            <a:ext cx="1524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s-ES_tradnl" sz="600" dirty="0"/>
              <a:t>2</a:t>
            </a:r>
          </a:p>
        </p:txBody>
      </p:sp>
      <p:sp>
        <p:nvSpPr>
          <p:cNvPr id="1039" name="CuadroTexto 1038">
            <a:extLst>
              <a:ext uri="{FF2B5EF4-FFF2-40B4-BE49-F238E27FC236}">
                <a16:creationId xmlns:a16="http://schemas.microsoft.com/office/drawing/2014/main" id="{0458D7E7-C83E-09E8-7B76-53073920CCFC}"/>
              </a:ext>
            </a:extLst>
          </p:cNvPr>
          <p:cNvSpPr txBox="1"/>
          <p:nvPr/>
        </p:nvSpPr>
        <p:spPr>
          <a:xfrm>
            <a:off x="5542828" y="3409950"/>
            <a:ext cx="1524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s-ES_tradnl" sz="600" dirty="0"/>
              <a:t>1</a:t>
            </a:r>
          </a:p>
        </p:txBody>
      </p:sp>
      <p:sp>
        <p:nvSpPr>
          <p:cNvPr id="1041" name="Abrir corchete 1040">
            <a:extLst>
              <a:ext uri="{FF2B5EF4-FFF2-40B4-BE49-F238E27FC236}">
                <a16:creationId xmlns:a16="http://schemas.microsoft.com/office/drawing/2014/main" id="{E2C1A4B7-652D-749F-7B53-5359B9FCB5ED}"/>
              </a:ext>
            </a:extLst>
          </p:cNvPr>
          <p:cNvSpPr/>
          <p:nvPr/>
        </p:nvSpPr>
        <p:spPr>
          <a:xfrm>
            <a:off x="3124200" y="2038350"/>
            <a:ext cx="36000" cy="2193638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42" name="Marcador de texto 1">
            <a:extLst>
              <a:ext uri="{FF2B5EF4-FFF2-40B4-BE49-F238E27FC236}">
                <a16:creationId xmlns:a16="http://schemas.microsoft.com/office/drawing/2014/main" id="{CF5BAC3C-2F46-287B-7E57-5FA400986254}"/>
              </a:ext>
            </a:extLst>
          </p:cNvPr>
          <p:cNvSpPr txBox="1">
            <a:spLocks/>
          </p:cNvSpPr>
          <p:nvPr/>
        </p:nvSpPr>
        <p:spPr>
          <a:xfrm>
            <a:off x="4343400" y="1581150"/>
            <a:ext cx="673293" cy="195413"/>
          </a:xfrm>
          <a:prstGeom prst="rect">
            <a:avLst/>
          </a:prstGeom>
          <a:noFill/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000" dirty="0">
                <a:solidFill>
                  <a:schemeClr val="bg1"/>
                </a:solidFill>
              </a:rPr>
              <a:t>time &gt;</a:t>
            </a:r>
          </a:p>
        </p:txBody>
      </p:sp>
      <p:sp>
        <p:nvSpPr>
          <p:cNvPr id="1043" name="Abrir corchete 1042">
            <a:extLst>
              <a:ext uri="{FF2B5EF4-FFF2-40B4-BE49-F238E27FC236}">
                <a16:creationId xmlns:a16="http://schemas.microsoft.com/office/drawing/2014/main" id="{F299C591-8845-BCEC-9665-9C4D3C1012F8}"/>
              </a:ext>
            </a:extLst>
          </p:cNvPr>
          <p:cNvSpPr/>
          <p:nvPr/>
        </p:nvSpPr>
        <p:spPr>
          <a:xfrm rot="5400000">
            <a:off x="4592100" y="646650"/>
            <a:ext cx="36000" cy="2362200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45" name="Marcador de texto 1">
            <a:extLst>
              <a:ext uri="{FF2B5EF4-FFF2-40B4-BE49-F238E27FC236}">
                <a16:creationId xmlns:a16="http://schemas.microsoft.com/office/drawing/2014/main" id="{F3295241-9860-9CBB-EFCF-296E5429A6AE}"/>
              </a:ext>
            </a:extLst>
          </p:cNvPr>
          <p:cNvSpPr txBox="1">
            <a:spLocks/>
          </p:cNvSpPr>
          <p:nvPr/>
        </p:nvSpPr>
        <p:spPr>
          <a:xfrm rot="16200000">
            <a:off x="2459907" y="3159845"/>
            <a:ext cx="1066800" cy="195413"/>
          </a:xfrm>
          <a:prstGeom prst="rect">
            <a:avLst/>
          </a:prstGeom>
          <a:noFill/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000" dirty="0">
                <a:solidFill>
                  <a:schemeClr val="bg1"/>
                </a:solidFill>
              </a:rPr>
              <a:t>&lt; stream</a:t>
            </a:r>
          </a:p>
        </p:txBody>
      </p:sp>
    </p:spTree>
    <p:extLst>
      <p:ext uri="{BB962C8B-B14F-4D97-AF65-F5344CB8AC3E}">
        <p14:creationId xmlns:p14="http://schemas.microsoft.com/office/powerpoint/2010/main" val="329528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mponentes. Modelos de Componente.Apr 1st, 2017">
            <a:extLst>
              <a:ext uri="{FF2B5EF4-FFF2-40B4-BE49-F238E27FC236}">
                <a16:creationId xmlns:a16="http://schemas.microsoft.com/office/drawing/2014/main" id="{E971B74F-6C40-C86F-C29F-EF114DFF7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58D3B16-2976-64F1-FE91-760AA3A103B5}"/>
              </a:ext>
            </a:extLst>
          </p:cNvPr>
          <p:cNvSpPr/>
          <p:nvPr/>
        </p:nvSpPr>
        <p:spPr>
          <a:xfrm flipH="1">
            <a:off x="5410200" y="0"/>
            <a:ext cx="3733800" cy="5143500"/>
          </a:xfrm>
          <a:prstGeom prst="rect">
            <a:avLst/>
          </a:prstGeom>
          <a:solidFill>
            <a:srgbClr val="2B3C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lt1"/>
                </a:solidFill>
              </a:rPr>
              <a:t>+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BE53B3BF-D1B0-31E3-27D6-7E2EBA97EBC0}"/>
              </a:ext>
            </a:extLst>
          </p:cNvPr>
          <p:cNvSpPr txBox="1">
            <a:spLocks/>
          </p:cNvSpPr>
          <p:nvPr/>
        </p:nvSpPr>
        <p:spPr>
          <a:xfrm>
            <a:off x="6324600" y="3486150"/>
            <a:ext cx="2286000" cy="3000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Regular"/>
                <a:cs typeface="Roboto Regular"/>
              </a:rPr>
              <a:t>Javier Vélez Reyes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D1D97C0-DA69-8A52-63A3-05D04029DC45}"/>
              </a:ext>
            </a:extLst>
          </p:cNvPr>
          <p:cNvSpPr txBox="1">
            <a:spLocks/>
          </p:cNvSpPr>
          <p:nvPr/>
        </p:nvSpPr>
        <p:spPr>
          <a:xfrm>
            <a:off x="6324600" y="3795712"/>
            <a:ext cx="1981200" cy="3000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5296E6"/>
                </a:solidFill>
                <a:latin typeface="Roboto Regular"/>
                <a:cs typeface="Roboto Regular"/>
              </a:rPr>
              <a:t>javiervelezreyes.com</a:t>
            </a:r>
            <a:endParaRPr lang="en-US" sz="1400" dirty="0">
              <a:solidFill>
                <a:srgbClr val="5296E6"/>
              </a:solidFill>
              <a:latin typeface="Roboto Light"/>
              <a:cs typeface="Roboto Light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09AFF888-DC70-F80E-F98E-72C66C3C9D63}"/>
              </a:ext>
            </a:extLst>
          </p:cNvPr>
          <p:cNvSpPr txBox="1"/>
          <p:nvPr/>
        </p:nvSpPr>
        <p:spPr>
          <a:xfrm>
            <a:off x="457200" y="590550"/>
            <a:ext cx="472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algn="ctr"/>
            <a:r>
              <a:rPr lang="es-ES_tradnl" sz="4400" dirty="0">
                <a:solidFill>
                  <a:schemeClr val="bg1"/>
                </a:solidFill>
                <a:latin typeface="+mn-lt"/>
              </a:rPr>
              <a:t>Madrid JS</a:t>
            </a:r>
            <a:endParaRPr lang="es-ES_tradnl" sz="4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E231294F-173C-17EE-87A4-8CAD6B7D4BB5}"/>
              </a:ext>
            </a:extLst>
          </p:cNvPr>
          <p:cNvSpPr/>
          <p:nvPr/>
        </p:nvSpPr>
        <p:spPr>
          <a:xfrm>
            <a:off x="4648200" y="2952750"/>
            <a:ext cx="1525181" cy="1524000"/>
          </a:xfrm>
          <a:prstGeom prst="roundRect">
            <a:avLst>
              <a:gd name="adj" fmla="val 50000"/>
            </a:avLst>
          </a:prstGeom>
          <a:blipFill rotWithShape="1">
            <a:blip r:embed="rId4"/>
            <a:srcRect/>
            <a:stretch>
              <a:fillRect l="-17074" r="-31970"/>
            </a:stretch>
          </a:blipFill>
          <a:ln w="38100" cmpd="sng">
            <a:solidFill>
              <a:srgbClr val="2B3C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70178F4B-5A46-FE31-FB76-5A039D88314E}"/>
              </a:ext>
            </a:extLst>
          </p:cNvPr>
          <p:cNvSpPr txBox="1"/>
          <p:nvPr/>
        </p:nvSpPr>
        <p:spPr>
          <a:xfrm>
            <a:off x="457200" y="1428750"/>
            <a:ext cx="472440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s-ES_tradnl" sz="2400" dirty="0">
                <a:solidFill>
                  <a:schemeClr val="bg1"/>
                </a:solidFill>
                <a:latin typeface="+mn-lt"/>
              </a:rPr>
              <a:t>Arquitecturas Reactivas II</a:t>
            </a:r>
          </a:p>
          <a:p>
            <a:pPr algn="ctr">
              <a:lnSpc>
                <a:spcPct val="150000"/>
              </a:lnSpc>
            </a:pPr>
            <a:r>
              <a:rPr lang="es-ES_tradnl" sz="2400" dirty="0">
                <a:solidFill>
                  <a:schemeClr val="bg1"/>
                </a:solidFill>
                <a:latin typeface="+mn-lt"/>
              </a:rPr>
              <a:t>El Modelo de Streams</a:t>
            </a:r>
            <a:endParaRPr lang="es-ES_tradnl" sz="2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29B7EF9-BAB8-7504-968A-9E9A054BF8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49" t="33074" r="9073" b="30831"/>
          <a:stretch/>
        </p:blipFill>
        <p:spPr>
          <a:xfrm>
            <a:off x="7372993" y="325850"/>
            <a:ext cx="1419591" cy="300038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3723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Business Template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110126</TotalTime>
  <Words>121</Words>
  <Application>Microsoft Macintosh PowerPoint</Application>
  <PresentationFormat>Presentación en pantalla (16:9)</PresentationFormat>
  <Paragraphs>66</Paragraphs>
  <Slides>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Calibri</vt:lpstr>
      <vt:lpstr>Century Gothic</vt:lpstr>
      <vt:lpstr>Courier New</vt:lpstr>
      <vt:lpstr>Roboto Light</vt:lpstr>
      <vt:lpstr>Roboto Regular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LIME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Javier Velez</cp:lastModifiedBy>
  <cp:revision>1179</cp:revision>
  <cp:lastPrinted>2018-11-02T09:48:41Z</cp:lastPrinted>
  <dcterms:created xsi:type="dcterms:W3CDTF">2013-04-14T18:18:29Z</dcterms:created>
  <dcterms:modified xsi:type="dcterms:W3CDTF">2024-10-31T08:38:22Z</dcterms:modified>
</cp:coreProperties>
</file>